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6" r:id="rId6"/>
    <p:sldId id="265" r:id="rId7"/>
    <p:sldId id="268" r:id="rId8"/>
    <p:sldId id="267" r:id="rId9"/>
    <p:sldId id="270" r:id="rId10"/>
    <p:sldId id="269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81301-60FF-2A4F-FFBC-DF8A52316A65}" v="81" dt="2025-05-22T23:00:31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o Harada" userId="d2d7625c66c31885" providerId="Windows Live" clId="Web-{24C81301-60FF-2A4F-FFBC-DF8A52316A65}"/>
    <pc:docChg chg="addSld delSld modSld">
      <pc:chgData name="Eduardo Harada" userId="d2d7625c66c31885" providerId="Windows Live" clId="Web-{24C81301-60FF-2A4F-FFBC-DF8A52316A65}" dt="2025-05-22T23:00:31.591" v="66"/>
      <pc:docMkLst>
        <pc:docMk/>
      </pc:docMkLst>
      <pc:sldChg chg="addSp delSp modSp">
        <pc:chgData name="Eduardo Harada" userId="d2d7625c66c31885" providerId="Windows Live" clId="Web-{24C81301-60FF-2A4F-FFBC-DF8A52316A65}" dt="2025-05-22T22:54:41.597" v="22"/>
        <pc:sldMkLst>
          <pc:docMk/>
          <pc:sldMk cId="2210866551" sldId="256"/>
        </pc:sldMkLst>
        <pc:spChg chg="del">
          <ac:chgData name="Eduardo Harada" userId="d2d7625c66c31885" providerId="Windows Live" clId="Web-{24C81301-60FF-2A4F-FFBC-DF8A52316A65}" dt="2025-05-22T22:53:07.314" v="20"/>
          <ac:spMkLst>
            <pc:docMk/>
            <pc:sldMk cId="2210866551" sldId="256"/>
            <ac:spMk id="2" creationId="{00000000-0000-0000-0000-000000000000}"/>
          </ac:spMkLst>
        </pc:spChg>
        <pc:spChg chg="del">
          <ac:chgData name="Eduardo Harada" userId="d2d7625c66c31885" providerId="Windows Live" clId="Web-{24C81301-60FF-2A4F-FFBC-DF8A52316A65}" dt="2025-05-22T22:53:09.673" v="21"/>
          <ac:spMkLst>
            <pc:docMk/>
            <pc:sldMk cId="2210866551" sldId="256"/>
            <ac:spMk id="3" creationId="{00000000-0000-0000-0000-000000000000}"/>
          </ac:spMkLst>
        </pc:spChg>
        <pc:picChg chg="add del mod">
          <ac:chgData name="Eduardo Harada" userId="d2d7625c66c31885" providerId="Windows Live" clId="Web-{24C81301-60FF-2A4F-FFBC-DF8A52316A65}" dt="2025-05-22T22:53:06.392" v="19"/>
          <ac:picMkLst>
            <pc:docMk/>
            <pc:sldMk cId="2210866551" sldId="256"/>
            <ac:picMk id="4" creationId="{8F8ADBD4-495D-BBB6-C5C2-61514887F500}"/>
          </ac:picMkLst>
        </pc:picChg>
        <pc:picChg chg="add del mod">
          <ac:chgData name="Eduardo Harada" userId="d2d7625c66c31885" providerId="Windows Live" clId="Web-{24C81301-60FF-2A4F-FFBC-DF8A52316A65}" dt="2025-05-22T22:53:05.517" v="18"/>
          <ac:picMkLst>
            <pc:docMk/>
            <pc:sldMk cId="2210866551" sldId="256"/>
            <ac:picMk id="5" creationId="{476FEAF3-8DEB-B583-D4C3-E1A4F1592B8D}"/>
          </ac:picMkLst>
        </pc:picChg>
        <pc:picChg chg="add del mod">
          <ac:chgData name="Eduardo Harada" userId="d2d7625c66c31885" providerId="Windows Live" clId="Web-{24C81301-60FF-2A4F-FFBC-DF8A52316A65}" dt="2025-05-22T22:53:04.548" v="17"/>
          <ac:picMkLst>
            <pc:docMk/>
            <pc:sldMk cId="2210866551" sldId="256"/>
            <ac:picMk id="6" creationId="{9BBC8531-BF6B-05E5-C172-0C4BB7DA14EF}"/>
          </ac:picMkLst>
        </pc:picChg>
        <pc:picChg chg="add del mod">
          <ac:chgData name="Eduardo Harada" userId="d2d7625c66c31885" providerId="Windows Live" clId="Web-{24C81301-60FF-2A4F-FFBC-DF8A52316A65}" dt="2025-05-22T22:53:03.579" v="16"/>
          <ac:picMkLst>
            <pc:docMk/>
            <pc:sldMk cId="2210866551" sldId="256"/>
            <ac:picMk id="7" creationId="{3D178102-D335-8369-B53F-BD279291FD4E}"/>
          </ac:picMkLst>
        </pc:picChg>
        <pc:picChg chg="add del mod">
          <ac:chgData name="Eduardo Harada" userId="d2d7625c66c31885" providerId="Windows Live" clId="Web-{24C81301-60FF-2A4F-FFBC-DF8A52316A65}" dt="2025-05-22T22:53:01.673" v="15"/>
          <ac:picMkLst>
            <pc:docMk/>
            <pc:sldMk cId="2210866551" sldId="256"/>
            <ac:picMk id="8" creationId="{087106C2-429A-9CCF-B978-7FB96D9B1794}"/>
          </ac:picMkLst>
        </pc:picChg>
        <pc:picChg chg="add del mod">
          <ac:chgData name="Eduardo Harada" userId="d2d7625c66c31885" providerId="Windows Live" clId="Web-{24C81301-60FF-2A4F-FFBC-DF8A52316A65}" dt="2025-05-22T22:53:00.126" v="14"/>
          <ac:picMkLst>
            <pc:docMk/>
            <pc:sldMk cId="2210866551" sldId="256"/>
            <ac:picMk id="9" creationId="{8EB7534C-92CB-8B28-4795-CC43B40CB28D}"/>
          </ac:picMkLst>
        </pc:picChg>
        <pc:picChg chg="add del mod">
          <ac:chgData name="Eduardo Harada" userId="d2d7625c66c31885" providerId="Windows Live" clId="Web-{24C81301-60FF-2A4F-FFBC-DF8A52316A65}" dt="2025-05-22T22:52:57.939" v="13"/>
          <ac:picMkLst>
            <pc:docMk/>
            <pc:sldMk cId="2210866551" sldId="256"/>
            <ac:picMk id="10" creationId="{EEA47B80-9D1F-1B85-0756-01B442F182BD}"/>
          </ac:picMkLst>
        </pc:picChg>
        <pc:picChg chg="add del mod">
          <ac:chgData name="Eduardo Harada" userId="d2d7625c66c31885" providerId="Windows Live" clId="Web-{24C81301-60FF-2A4F-FFBC-DF8A52316A65}" dt="2025-05-22T22:52:57.111" v="12"/>
          <ac:picMkLst>
            <pc:docMk/>
            <pc:sldMk cId="2210866551" sldId="256"/>
            <ac:picMk id="11" creationId="{C9C649B8-4C28-9126-F7D4-EE3C2971D860}"/>
          </ac:picMkLst>
        </pc:picChg>
        <pc:picChg chg="add del mod">
          <ac:chgData name="Eduardo Harada" userId="d2d7625c66c31885" providerId="Windows Live" clId="Web-{24C81301-60FF-2A4F-FFBC-DF8A52316A65}" dt="2025-05-22T22:52:52.735" v="11"/>
          <ac:picMkLst>
            <pc:docMk/>
            <pc:sldMk cId="2210866551" sldId="256"/>
            <ac:picMk id="12" creationId="{83038B38-8FBD-FF81-360D-B431BFAE4619}"/>
          </ac:picMkLst>
        </pc:picChg>
        <pc:picChg chg="add del mod">
          <ac:chgData name="Eduardo Harada" userId="d2d7625c66c31885" providerId="Windows Live" clId="Web-{24C81301-60FF-2A4F-FFBC-DF8A52316A65}" dt="2025-05-22T22:52:48.235" v="10"/>
          <ac:picMkLst>
            <pc:docMk/>
            <pc:sldMk cId="2210866551" sldId="256"/>
            <ac:picMk id="13" creationId="{972FA19B-FA45-C6F0-F820-B7118A549427}"/>
          </ac:picMkLst>
        </pc:picChg>
        <pc:picChg chg="add mod">
          <ac:chgData name="Eduardo Harada" userId="d2d7625c66c31885" providerId="Windows Live" clId="Web-{24C81301-60FF-2A4F-FFBC-DF8A52316A65}" dt="2025-05-22T22:54:41.597" v="22"/>
          <ac:picMkLst>
            <pc:docMk/>
            <pc:sldMk cId="2210866551" sldId="256"/>
            <ac:picMk id="14" creationId="{00BB7C0F-B438-1AFA-3030-88484464098B}"/>
          </ac:picMkLst>
        </pc:picChg>
      </pc:sldChg>
      <pc:sldChg chg="addSp delSp modSp new">
        <pc:chgData name="Eduardo Harada" userId="d2d7625c66c31885" providerId="Windows Live" clId="Web-{24C81301-60FF-2A4F-FFBC-DF8A52316A65}" dt="2025-05-22T22:57:40.461" v="39"/>
        <pc:sldMkLst>
          <pc:docMk/>
          <pc:sldMk cId="2640214337" sldId="257"/>
        </pc:sldMkLst>
        <pc:spChg chg="del">
          <ac:chgData name="Eduardo Harada" userId="d2d7625c66c31885" providerId="Windows Live" clId="Web-{24C81301-60FF-2A4F-FFBC-DF8A52316A65}" dt="2025-05-22T22:56:02.303" v="25"/>
          <ac:spMkLst>
            <pc:docMk/>
            <pc:sldMk cId="2640214337" sldId="257"/>
            <ac:spMk id="2" creationId="{1787A0DC-0950-D802-DD30-34F79EA3778C}"/>
          </ac:spMkLst>
        </pc:spChg>
        <pc:spChg chg="del">
          <ac:chgData name="Eduardo Harada" userId="d2d7625c66c31885" providerId="Windows Live" clId="Web-{24C81301-60FF-2A4F-FFBC-DF8A52316A65}" dt="2025-05-22T22:56:02.303" v="24"/>
          <ac:spMkLst>
            <pc:docMk/>
            <pc:sldMk cId="2640214337" sldId="257"/>
            <ac:spMk id="3" creationId="{D9182067-997B-1C2E-3B64-C3FD43C555D8}"/>
          </ac:spMkLst>
        </pc:spChg>
        <pc:picChg chg="add mod">
          <ac:chgData name="Eduardo Harada" userId="d2d7625c66c31885" providerId="Windows Live" clId="Web-{24C81301-60FF-2A4F-FFBC-DF8A52316A65}" dt="2025-05-22T22:57:40.461" v="39"/>
          <ac:picMkLst>
            <pc:docMk/>
            <pc:sldMk cId="2640214337" sldId="257"/>
            <ac:picMk id="4" creationId="{28A68C24-AEDE-F849-9148-36D60F502C24}"/>
          </ac:picMkLst>
        </pc:picChg>
      </pc:sldChg>
      <pc:sldChg chg="addSp delSp modSp add replId">
        <pc:chgData name="Eduardo Harada" userId="d2d7625c66c31885" providerId="Windows Live" clId="Web-{24C81301-60FF-2A4F-FFBC-DF8A52316A65}" dt="2025-05-22T23:00:16.934" v="60"/>
        <pc:sldMkLst>
          <pc:docMk/>
          <pc:sldMk cId="3124098522" sldId="258"/>
        </pc:sldMkLst>
        <pc:picChg chg="add mod">
          <ac:chgData name="Eduardo Harada" userId="d2d7625c66c31885" providerId="Windows Live" clId="Web-{24C81301-60FF-2A4F-FFBC-DF8A52316A65}" dt="2025-05-22T22:57:54.165" v="40"/>
          <ac:picMkLst>
            <pc:docMk/>
            <pc:sldMk cId="3124098522" sldId="258"/>
            <ac:picMk id="2" creationId="{C3A7A490-352D-858B-F5FE-2DCEA534CFD0}"/>
          </ac:picMkLst>
        </pc:picChg>
        <pc:picChg chg="add del mod">
          <ac:chgData name="Eduardo Harada" userId="d2d7625c66c31885" providerId="Windows Live" clId="Web-{24C81301-60FF-2A4F-FFBC-DF8A52316A65}" dt="2025-05-22T23:00:16.934" v="60"/>
          <ac:picMkLst>
            <pc:docMk/>
            <pc:sldMk cId="3124098522" sldId="258"/>
            <ac:picMk id="3" creationId="{92BC7FE5-D1E7-19CC-A3FF-FD144D292E60}"/>
          </ac:picMkLst>
        </pc:picChg>
        <pc:picChg chg="add del mod">
          <ac:chgData name="Eduardo Harada" userId="d2d7625c66c31885" providerId="Windows Live" clId="Web-{24C81301-60FF-2A4F-FFBC-DF8A52316A65}" dt="2025-05-22T23:00:13.090" v="58"/>
          <ac:picMkLst>
            <pc:docMk/>
            <pc:sldMk cId="3124098522" sldId="258"/>
            <ac:picMk id="4" creationId="{23DC2DCB-C685-6C73-EE0E-E0F5BA44919F}"/>
          </ac:picMkLst>
        </pc:picChg>
        <pc:picChg chg="add del mod">
          <ac:chgData name="Eduardo Harada" userId="d2d7625c66c31885" providerId="Windows Live" clId="Web-{24C81301-60FF-2A4F-FFBC-DF8A52316A65}" dt="2025-05-22T23:00:08.871" v="56"/>
          <ac:picMkLst>
            <pc:docMk/>
            <pc:sldMk cId="3124098522" sldId="258"/>
            <ac:picMk id="5" creationId="{D92443BE-8DA4-F037-2821-8923A36C7B0F}"/>
          </ac:picMkLst>
        </pc:picChg>
        <pc:picChg chg="add del mod">
          <ac:chgData name="Eduardo Harada" userId="d2d7625c66c31885" providerId="Windows Live" clId="Web-{24C81301-60FF-2A4F-FFBC-DF8A52316A65}" dt="2025-05-22T23:00:04.246" v="54"/>
          <ac:picMkLst>
            <pc:docMk/>
            <pc:sldMk cId="3124098522" sldId="258"/>
            <ac:picMk id="6" creationId="{7C4B998F-64A9-FCCF-3D47-7050AC60C1C7}"/>
          </ac:picMkLst>
        </pc:picChg>
        <pc:picChg chg="add del mod">
          <ac:chgData name="Eduardo Harada" userId="d2d7625c66c31885" providerId="Windows Live" clId="Web-{24C81301-60FF-2A4F-FFBC-DF8A52316A65}" dt="2025-05-22T22:59:45.996" v="52"/>
          <ac:picMkLst>
            <pc:docMk/>
            <pc:sldMk cId="3124098522" sldId="258"/>
            <ac:picMk id="7" creationId="{83F1E2B9-46B5-A1B4-E9C0-C3A946242272}"/>
          </ac:picMkLst>
        </pc:picChg>
        <pc:picChg chg="add del mod">
          <ac:chgData name="Eduardo Harada" userId="d2d7625c66c31885" providerId="Windows Live" clId="Web-{24C81301-60FF-2A4F-FFBC-DF8A52316A65}" dt="2025-05-22T22:59:40.199" v="50"/>
          <ac:picMkLst>
            <pc:docMk/>
            <pc:sldMk cId="3124098522" sldId="258"/>
            <ac:picMk id="8" creationId="{4C707274-0013-B674-48B8-69D7EC31AB05}"/>
          </ac:picMkLst>
        </pc:picChg>
        <pc:picChg chg="add del mod">
          <ac:chgData name="Eduardo Harada" userId="d2d7625c66c31885" providerId="Windows Live" clId="Web-{24C81301-60FF-2A4F-FFBC-DF8A52316A65}" dt="2025-05-22T22:59:33.620" v="48"/>
          <ac:picMkLst>
            <pc:docMk/>
            <pc:sldMk cId="3124098522" sldId="258"/>
            <ac:picMk id="9" creationId="{EA14BBF3-A6C6-4B55-6B3A-6FCEC147CF78}"/>
          </ac:picMkLst>
        </pc:picChg>
      </pc:sldChg>
      <pc:sldChg chg="add del replId">
        <pc:chgData name="Eduardo Harada" userId="d2d7625c66c31885" providerId="Windows Live" clId="Web-{24C81301-60FF-2A4F-FFBC-DF8A52316A65}" dt="2025-05-22T23:00:26.106" v="63"/>
        <pc:sldMkLst>
          <pc:docMk/>
          <pc:sldMk cId="1548205882" sldId="259"/>
        </pc:sldMkLst>
      </pc:sldChg>
      <pc:sldChg chg="add del replId">
        <pc:chgData name="Eduardo Harada" userId="d2d7625c66c31885" providerId="Windows Live" clId="Web-{24C81301-60FF-2A4F-FFBC-DF8A52316A65}" dt="2025-05-22T23:00:24.387" v="62"/>
        <pc:sldMkLst>
          <pc:docMk/>
          <pc:sldMk cId="3149470793" sldId="260"/>
        </pc:sldMkLst>
      </pc:sldChg>
      <pc:sldChg chg="add del replId">
        <pc:chgData name="Eduardo Harada" userId="d2d7625c66c31885" providerId="Windows Live" clId="Web-{24C81301-60FF-2A4F-FFBC-DF8A52316A65}" dt="2025-05-22T23:00:30.012" v="65"/>
        <pc:sldMkLst>
          <pc:docMk/>
          <pc:sldMk cId="2687949673" sldId="261"/>
        </pc:sldMkLst>
      </pc:sldChg>
      <pc:sldChg chg="add del replId">
        <pc:chgData name="Eduardo Harada" userId="d2d7625c66c31885" providerId="Windows Live" clId="Web-{24C81301-60FF-2A4F-FFBC-DF8A52316A65}" dt="2025-05-22T23:00:28.403" v="64"/>
        <pc:sldMkLst>
          <pc:docMk/>
          <pc:sldMk cId="3741940503" sldId="262"/>
        </pc:sldMkLst>
      </pc:sldChg>
      <pc:sldChg chg="addSp modSp add replId">
        <pc:chgData name="Eduardo Harada" userId="d2d7625c66c31885" providerId="Windows Live" clId="Web-{24C81301-60FF-2A4F-FFBC-DF8A52316A65}" dt="2025-05-22T23:00:19.231" v="61"/>
        <pc:sldMkLst>
          <pc:docMk/>
          <pc:sldMk cId="1851106436" sldId="263"/>
        </pc:sldMkLst>
        <pc:picChg chg="add mod">
          <ac:chgData name="Eduardo Harada" userId="d2d7625c66c31885" providerId="Windows Live" clId="Web-{24C81301-60FF-2A4F-FFBC-DF8A52316A65}" dt="2025-05-22T23:00:19.231" v="61"/>
          <ac:picMkLst>
            <pc:docMk/>
            <pc:sldMk cId="1851106436" sldId="263"/>
            <ac:picMk id="2" creationId="{65D281B3-C782-BF8B-FEC4-905C7337BC20}"/>
          </ac:picMkLst>
        </pc:picChg>
      </pc:sldChg>
      <pc:sldChg chg="add del replId">
        <pc:chgData name="Eduardo Harada" userId="d2d7625c66c31885" providerId="Windows Live" clId="Web-{24C81301-60FF-2A4F-FFBC-DF8A52316A65}" dt="2025-05-22T23:00:31.591" v="66"/>
        <pc:sldMkLst>
          <pc:docMk/>
          <pc:sldMk cId="540503596" sldId="264"/>
        </pc:sldMkLst>
      </pc:sldChg>
      <pc:sldChg chg="addSp modSp add replId">
        <pc:chgData name="Eduardo Harada" userId="d2d7625c66c31885" providerId="Windows Live" clId="Web-{24C81301-60FF-2A4F-FFBC-DF8A52316A65}" dt="2025-05-22T23:00:11.121" v="57"/>
        <pc:sldMkLst>
          <pc:docMk/>
          <pc:sldMk cId="2250372815" sldId="265"/>
        </pc:sldMkLst>
        <pc:picChg chg="add mod">
          <ac:chgData name="Eduardo Harada" userId="d2d7625c66c31885" providerId="Windows Live" clId="Web-{24C81301-60FF-2A4F-FFBC-DF8A52316A65}" dt="2025-05-22T23:00:11.121" v="57"/>
          <ac:picMkLst>
            <pc:docMk/>
            <pc:sldMk cId="2250372815" sldId="265"/>
            <ac:picMk id="2" creationId="{1323204D-DD29-6FAF-B6E6-D48B8AC94D4C}"/>
          </ac:picMkLst>
        </pc:picChg>
      </pc:sldChg>
      <pc:sldChg chg="addSp modSp add replId">
        <pc:chgData name="Eduardo Harada" userId="d2d7625c66c31885" providerId="Windows Live" clId="Web-{24C81301-60FF-2A4F-FFBC-DF8A52316A65}" dt="2025-05-22T23:00:15.137" v="59"/>
        <pc:sldMkLst>
          <pc:docMk/>
          <pc:sldMk cId="2454096633" sldId="266"/>
        </pc:sldMkLst>
        <pc:picChg chg="add mod">
          <ac:chgData name="Eduardo Harada" userId="d2d7625c66c31885" providerId="Windows Live" clId="Web-{24C81301-60FF-2A4F-FFBC-DF8A52316A65}" dt="2025-05-22T23:00:15.137" v="59"/>
          <ac:picMkLst>
            <pc:docMk/>
            <pc:sldMk cId="2454096633" sldId="266"/>
            <ac:picMk id="2" creationId="{92BC3506-7CC4-7993-4061-D50D5E656D97}"/>
          </ac:picMkLst>
        </pc:picChg>
      </pc:sldChg>
      <pc:sldChg chg="addSp modSp add replId">
        <pc:chgData name="Eduardo Harada" userId="d2d7625c66c31885" providerId="Windows Live" clId="Web-{24C81301-60FF-2A4F-FFBC-DF8A52316A65}" dt="2025-05-22T22:59:48.699" v="53"/>
        <pc:sldMkLst>
          <pc:docMk/>
          <pc:sldMk cId="555011604" sldId="267"/>
        </pc:sldMkLst>
        <pc:picChg chg="add mod">
          <ac:chgData name="Eduardo Harada" userId="d2d7625c66c31885" providerId="Windows Live" clId="Web-{24C81301-60FF-2A4F-FFBC-DF8A52316A65}" dt="2025-05-22T22:59:48.699" v="53"/>
          <ac:picMkLst>
            <pc:docMk/>
            <pc:sldMk cId="555011604" sldId="267"/>
            <ac:picMk id="2" creationId="{49B95F12-8750-0964-C083-9DB1343019D3}"/>
          </ac:picMkLst>
        </pc:picChg>
      </pc:sldChg>
      <pc:sldChg chg="addSp modSp add replId">
        <pc:chgData name="Eduardo Harada" userId="d2d7625c66c31885" providerId="Windows Live" clId="Web-{24C81301-60FF-2A4F-FFBC-DF8A52316A65}" dt="2025-05-22T23:00:06.637" v="55"/>
        <pc:sldMkLst>
          <pc:docMk/>
          <pc:sldMk cId="983287325" sldId="268"/>
        </pc:sldMkLst>
        <pc:picChg chg="add mod">
          <ac:chgData name="Eduardo Harada" userId="d2d7625c66c31885" providerId="Windows Live" clId="Web-{24C81301-60FF-2A4F-FFBC-DF8A52316A65}" dt="2025-05-22T23:00:06.637" v="55"/>
          <ac:picMkLst>
            <pc:docMk/>
            <pc:sldMk cId="983287325" sldId="268"/>
            <ac:picMk id="2" creationId="{7A602E53-44E2-C241-C187-06F0B54A0557}"/>
          </ac:picMkLst>
        </pc:picChg>
      </pc:sldChg>
      <pc:sldChg chg="addSp modSp add replId">
        <pc:chgData name="Eduardo Harada" userId="d2d7625c66c31885" providerId="Windows Live" clId="Web-{24C81301-60FF-2A4F-FFBC-DF8A52316A65}" dt="2025-05-22T22:59:36.808" v="49"/>
        <pc:sldMkLst>
          <pc:docMk/>
          <pc:sldMk cId="606407781" sldId="269"/>
        </pc:sldMkLst>
        <pc:picChg chg="add mod">
          <ac:chgData name="Eduardo Harada" userId="d2d7625c66c31885" providerId="Windows Live" clId="Web-{24C81301-60FF-2A4F-FFBC-DF8A52316A65}" dt="2025-05-22T22:59:36.808" v="49"/>
          <ac:picMkLst>
            <pc:docMk/>
            <pc:sldMk cId="606407781" sldId="269"/>
            <ac:picMk id="2" creationId="{35E72CE2-F43D-98B2-AB72-FF3154D71D0E}"/>
          </ac:picMkLst>
        </pc:picChg>
      </pc:sldChg>
      <pc:sldChg chg="addSp modSp add replId">
        <pc:chgData name="Eduardo Harada" userId="d2d7625c66c31885" providerId="Windows Live" clId="Web-{24C81301-60FF-2A4F-FFBC-DF8A52316A65}" dt="2025-05-22T22:59:43.058" v="51"/>
        <pc:sldMkLst>
          <pc:docMk/>
          <pc:sldMk cId="31743623" sldId="270"/>
        </pc:sldMkLst>
        <pc:picChg chg="add mod">
          <ac:chgData name="Eduardo Harada" userId="d2d7625c66c31885" providerId="Windows Live" clId="Web-{24C81301-60FF-2A4F-FFBC-DF8A52316A65}" dt="2025-05-22T22:59:43.058" v="51"/>
          <ac:picMkLst>
            <pc:docMk/>
            <pc:sldMk cId="31743623" sldId="270"/>
            <ac:picMk id="2" creationId="{C017E158-62E6-D1AE-94FA-05A61D84D0C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22.05.2025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22.05.2025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22.05.2025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22.05.2025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22.05.2025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22.05.2025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22.05.2025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22.05.2025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22.05.2025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22.05.2025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22.05.2025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22.05.2025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00BB7C0F-B438-1AFA-3030-884844640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F733B-92EE-ED7C-E8A2-E1C5C90FB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ódigo QR&#10;&#10;O conteúdo gerado por IA pode estar incorreto.">
            <a:extLst>
              <a:ext uri="{FF2B5EF4-FFF2-40B4-BE49-F238E27FC236}">
                <a16:creationId xmlns:a16="http://schemas.microsoft.com/office/drawing/2014/main" id="{35E72CE2-F43D-98B2-AB72-FF3154D71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0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8A68C24-AEDE-F849-9148-36D60F502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1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2112C-C23B-B847-D099-22468F6F0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3A7A490-352D-858B-F5FE-2DCEA534C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9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293DC-2AC7-C7E8-D908-E5D7776A3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grama, Texto&#10;&#10;O conteúdo gerado por IA pode estar incorreto.">
            <a:extLst>
              <a:ext uri="{FF2B5EF4-FFF2-40B4-BE49-F238E27FC236}">
                <a16:creationId xmlns:a16="http://schemas.microsoft.com/office/drawing/2014/main" id="{65D281B3-C782-BF8B-FEC4-905C7337B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0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C5071-14A8-FC22-CB59-B4AE47F3F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xto&#10;&#10;O conteúdo gerado por IA pode estar incorreto.">
            <a:extLst>
              <a:ext uri="{FF2B5EF4-FFF2-40B4-BE49-F238E27FC236}">
                <a16:creationId xmlns:a16="http://schemas.microsoft.com/office/drawing/2014/main" id="{92BC3506-7CC4-7993-4061-D50D5E656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9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BE3F7-2331-4A49-0171-D5D4CB33F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grama&#10;&#10;O conteúdo gerado por IA pode estar incorreto.">
            <a:extLst>
              <a:ext uri="{FF2B5EF4-FFF2-40B4-BE49-F238E27FC236}">
                <a16:creationId xmlns:a16="http://schemas.microsoft.com/office/drawing/2014/main" id="{1323204D-DD29-6FAF-B6E6-D48B8AC9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7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2B598-8EBF-4F98-8C13-E2756D695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A602E53-44E2-C241-C187-06F0B54A0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8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295EE-BE9E-2239-5E17-C3666A3D8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grama&#10;&#10;O conteúdo gerado por IA pode estar incorreto.">
            <a:extLst>
              <a:ext uri="{FF2B5EF4-FFF2-40B4-BE49-F238E27FC236}">
                <a16:creationId xmlns:a16="http://schemas.microsoft.com/office/drawing/2014/main" id="{49B95F12-8750-0964-C083-9DB134301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1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DF10E-258C-0278-B0FB-82BDB1E7F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grama&#10;&#10;O conteúdo gerado por IA pode estar incorreto.">
            <a:extLst>
              <a:ext uri="{FF2B5EF4-FFF2-40B4-BE49-F238E27FC236}">
                <a16:creationId xmlns:a16="http://schemas.microsoft.com/office/drawing/2014/main" id="{C017E158-62E6-D1AE-94FA-05A61D84D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25</cp:revision>
  <dcterms:created xsi:type="dcterms:W3CDTF">2025-05-22T22:50:37Z</dcterms:created>
  <dcterms:modified xsi:type="dcterms:W3CDTF">2025-05-22T23:00:34Z</dcterms:modified>
</cp:coreProperties>
</file>