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F0BEB-37F3-46F0-BCE4-51412DD2BB32}" v="10" dt="2025-05-17T10:31:38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81E203B-B0EE-4948-A9E1-0BEE4492FA83}"/>
    <pc:docChg chg="custSel addSld delSld modSld">
      <pc:chgData name="Neemias Informatica Lima" userId="b77af7bd85500281" providerId="LiveId" clId="{881E203B-B0EE-4948-A9E1-0BEE4492FA83}" dt="2025-04-25T00:30:40.250" v="57" actId="14100"/>
      <pc:docMkLst>
        <pc:docMk/>
      </pc:docMkLst>
      <pc:sldChg chg="addSp delSp modSp mod">
        <pc:chgData name="Neemias Informatica Lima" userId="b77af7bd85500281" providerId="LiveId" clId="{881E203B-B0EE-4948-A9E1-0BEE4492FA83}" dt="2025-04-25T00:28:22.766" v="10" actId="27614"/>
        <pc:sldMkLst>
          <pc:docMk/>
          <pc:sldMk cId="4215358327" sldId="256"/>
        </pc:sldMkLst>
      </pc:sldChg>
      <pc:sldChg chg="del">
        <pc:chgData name="Neemias Informatica Lima" userId="b77af7bd85500281" providerId="LiveId" clId="{881E203B-B0EE-4948-A9E1-0BEE4492FA83}" dt="2025-04-25T00:22:39.568" v="1" actId="47"/>
        <pc:sldMkLst>
          <pc:docMk/>
          <pc:sldMk cId="1188585159" sldId="257"/>
        </pc:sldMkLst>
      </pc:sldChg>
      <pc:sldChg chg="addSp delSp modSp mod">
        <pc:chgData name="Neemias Informatica Lima" userId="b77af7bd85500281" providerId="LiveId" clId="{881E203B-B0EE-4948-A9E1-0BEE4492FA83}" dt="2025-04-25T00:28:39.991" v="20" actId="14100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881E203B-B0EE-4948-A9E1-0BEE4492FA83}" dt="2025-04-25T00:28:53.937" v="25" actId="14100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881E203B-B0EE-4948-A9E1-0BEE4492FA83}" dt="2025-04-25T00:29:07.910" v="31" actId="14100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881E203B-B0EE-4948-A9E1-0BEE4492FA83}" dt="2025-04-25T00:29:20.036" v="36" actId="14100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881E203B-B0EE-4948-A9E1-0BEE4492FA83}" dt="2025-04-25T00:29:32.767" v="41" actId="14100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881E203B-B0EE-4948-A9E1-0BEE4492FA83}" dt="2025-04-25T00:29:48.026" v="46" actId="14100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881E203B-B0EE-4948-A9E1-0BEE4492FA83}" dt="2025-04-25T00:30:26.414" v="52" actId="14100"/>
        <pc:sldMkLst>
          <pc:docMk/>
          <pc:sldMk cId="2622085872" sldId="264"/>
        </pc:sldMkLst>
      </pc:sldChg>
      <pc:sldChg chg="addSp delSp modSp add mod">
        <pc:chgData name="Neemias Informatica Lima" userId="b77af7bd85500281" providerId="LiveId" clId="{881E203B-B0EE-4948-A9E1-0BEE4492FA83}" dt="2025-04-25T00:30:40.250" v="57" actId="14100"/>
        <pc:sldMkLst>
          <pc:docMk/>
          <pc:sldMk cId="646733435" sldId="266"/>
        </pc:sldMkLst>
      </pc:sldChg>
    </pc:docChg>
  </pc:docChgLst>
  <pc:docChgLst>
    <pc:chgData name="Neemias Informatica Lima" userId="b77af7bd85500281" providerId="LiveId" clId="{D2A0668B-E38D-4AE0-93A0-21F0FECC7B5D}"/>
    <pc:docChg chg="custSel modSld">
      <pc:chgData name="Neemias Informatica Lima" userId="b77af7bd85500281" providerId="LiveId" clId="{D2A0668B-E38D-4AE0-93A0-21F0FECC7B5D}" dt="2025-05-09T19:01:05.581" v="34" actId="962"/>
      <pc:docMkLst>
        <pc:docMk/>
      </pc:docMkLst>
      <pc:sldChg chg="addSp delSp modSp mod">
        <pc:chgData name="Neemias Informatica Lima" userId="b77af7bd85500281" providerId="LiveId" clId="{D2A0668B-E38D-4AE0-93A0-21F0FECC7B5D}" dt="2025-05-08T14:28:56.948" v="11" actId="27614"/>
        <pc:sldMkLst>
          <pc:docMk/>
          <pc:sldMk cId="4215358327" sldId="256"/>
        </pc:sldMkLst>
      </pc:sldChg>
      <pc:sldChg chg="addSp delSp modSp mod">
        <pc:chgData name="Neemias Informatica Lima" userId="b77af7bd85500281" providerId="LiveId" clId="{D2A0668B-E38D-4AE0-93A0-21F0FECC7B5D}" dt="2025-05-08T14:29:07.291" v="14" actId="962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D2A0668B-E38D-4AE0-93A0-21F0FECC7B5D}" dt="2025-05-08T14:29:14.224" v="17" actId="962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D2A0668B-E38D-4AE0-93A0-21F0FECC7B5D}" dt="2025-05-08T14:29:21.475" v="20" actId="962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D2A0668B-E38D-4AE0-93A0-21F0FECC7B5D}" dt="2025-05-08T14:29:29.411" v="23" actId="962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D2A0668B-E38D-4AE0-93A0-21F0FECC7B5D}" dt="2025-05-08T14:29:35.261" v="26" actId="962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D2A0668B-E38D-4AE0-93A0-21F0FECC7B5D}" dt="2025-05-08T14:29:43.541" v="28" actId="27614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D2A0668B-E38D-4AE0-93A0-21F0FECC7B5D}" dt="2025-05-08T20:11:10.611" v="31" actId="962"/>
        <pc:sldMkLst>
          <pc:docMk/>
          <pc:sldMk cId="2622085872" sldId="264"/>
        </pc:sldMkLst>
      </pc:sldChg>
      <pc:sldChg chg="addSp delSp modSp mod">
        <pc:chgData name="Neemias Informatica Lima" userId="b77af7bd85500281" providerId="LiveId" clId="{D2A0668B-E38D-4AE0-93A0-21F0FECC7B5D}" dt="2025-05-09T19:01:05.581" v="34" actId="962"/>
        <pc:sldMkLst>
          <pc:docMk/>
          <pc:sldMk cId="646733435" sldId="266"/>
        </pc:sldMkLst>
      </pc:sldChg>
    </pc:docChg>
  </pc:docChgLst>
  <pc:docChgLst>
    <pc:chgData name="Neemias Informatica Lima" userId="b77af7bd85500281" providerId="LiveId" clId="{4379838B-5766-484A-B578-67679F9E8B47}"/>
    <pc:docChg chg="undo custSel modSld">
      <pc:chgData name="Neemias Informatica Lima" userId="b77af7bd85500281" providerId="LiveId" clId="{4379838B-5766-484A-B578-67679F9E8B47}" dt="2025-05-02T11:14:35.962" v="53" actId="962"/>
      <pc:docMkLst>
        <pc:docMk/>
      </pc:docMkLst>
      <pc:sldChg chg="addSp delSp modSp mod">
        <pc:chgData name="Neemias Informatica Lima" userId="b77af7bd85500281" providerId="LiveId" clId="{4379838B-5766-484A-B578-67679F9E8B47}" dt="2025-05-02T00:06:05.824" v="15" actId="962"/>
        <pc:sldMkLst>
          <pc:docMk/>
          <pc:sldMk cId="4215358327" sldId="256"/>
        </pc:sldMkLst>
      </pc:sldChg>
      <pc:sldChg chg="addSp delSp modSp mod">
        <pc:chgData name="Neemias Informatica Lima" userId="b77af7bd85500281" providerId="LiveId" clId="{4379838B-5766-484A-B578-67679F9E8B47}" dt="2025-05-02T00:06:13.679" v="18" actId="962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4379838B-5766-484A-B578-67679F9E8B47}" dt="2025-05-02T00:06:24.418" v="21" actId="962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4379838B-5766-484A-B578-67679F9E8B47}" dt="2025-05-02T00:07:09.089" v="25" actId="14100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4379838B-5766-484A-B578-67679F9E8B47}" dt="2025-05-02T00:07:26.863" v="34" actId="962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4379838B-5766-484A-B578-67679F9E8B47}" dt="2025-05-02T00:07:51.901" v="44" actId="962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4379838B-5766-484A-B578-67679F9E8B47}" dt="2025-05-02T00:08:00.154" v="47" actId="962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4379838B-5766-484A-B578-67679F9E8B47}" dt="2025-05-02T00:08:06.838" v="50" actId="962"/>
        <pc:sldMkLst>
          <pc:docMk/>
          <pc:sldMk cId="2622085872" sldId="264"/>
        </pc:sldMkLst>
      </pc:sldChg>
      <pc:sldChg chg="addSp delSp modSp mod">
        <pc:chgData name="Neemias Informatica Lima" userId="b77af7bd85500281" providerId="LiveId" clId="{4379838B-5766-484A-B578-67679F9E8B47}" dt="2025-05-02T11:14:35.962" v="53" actId="962"/>
        <pc:sldMkLst>
          <pc:docMk/>
          <pc:sldMk cId="646733435" sldId="266"/>
        </pc:sldMkLst>
      </pc:sldChg>
    </pc:docChg>
  </pc:docChgLst>
  <pc:docChgLst>
    <pc:chgData name="Neemias Informatica Lima" userId="b77af7bd85500281" providerId="LiveId" clId="{363F0BEB-37F3-46F0-BCE4-51412DD2BB32}"/>
    <pc:docChg chg="custSel modSld">
      <pc:chgData name="Neemias Informatica Lima" userId="b77af7bd85500281" providerId="LiveId" clId="{363F0BEB-37F3-46F0-BCE4-51412DD2BB32}" dt="2025-05-17T10:31:39.472" v="38" actId="962"/>
      <pc:docMkLst>
        <pc:docMk/>
      </pc:docMkLst>
      <pc:sldChg chg="addSp delSp modSp mod">
        <pc:chgData name="Neemias Informatica Lima" userId="b77af7bd85500281" providerId="LiveId" clId="{363F0BEB-37F3-46F0-BCE4-51412DD2BB32}" dt="2025-05-14T17:57:52.814" v="10" actId="27614"/>
        <pc:sldMkLst>
          <pc:docMk/>
          <pc:sldMk cId="4215358327" sldId="256"/>
        </pc:sldMkLst>
        <pc:picChg chg="add mod">
          <ac:chgData name="Neemias Informatica Lima" userId="b77af7bd85500281" providerId="LiveId" clId="{363F0BEB-37F3-46F0-BCE4-51412DD2BB32}" dt="2025-05-14T17:57:52.814" v="10" actId="27614"/>
          <ac:picMkLst>
            <pc:docMk/>
            <pc:sldMk cId="4215358327" sldId="256"/>
            <ac:picMk id="4" creationId="{84E2BDB7-0F10-9226-144F-91E1D247E191}"/>
          </ac:picMkLst>
        </pc:picChg>
      </pc:sldChg>
      <pc:sldChg chg="addSp delSp modSp mod">
        <pc:chgData name="Neemias Informatica Lima" userId="b77af7bd85500281" providerId="LiveId" clId="{363F0BEB-37F3-46F0-BCE4-51412DD2BB32}" dt="2025-05-14T17:58:02.978" v="13" actId="962"/>
        <pc:sldMkLst>
          <pc:docMk/>
          <pc:sldMk cId="2842826847" sldId="258"/>
        </pc:sldMkLst>
        <pc:picChg chg="add mod">
          <ac:chgData name="Neemias Informatica Lima" userId="b77af7bd85500281" providerId="LiveId" clId="{363F0BEB-37F3-46F0-BCE4-51412DD2BB32}" dt="2025-05-14T17:58:02.978" v="13" actId="962"/>
          <ac:picMkLst>
            <pc:docMk/>
            <pc:sldMk cId="2842826847" sldId="258"/>
            <ac:picMk id="4" creationId="{0908E9B2-13BD-EF24-CFA4-B038657A6977}"/>
          </ac:picMkLst>
        </pc:picChg>
      </pc:sldChg>
      <pc:sldChg chg="addSp delSp modSp mod">
        <pc:chgData name="Neemias Informatica Lima" userId="b77af7bd85500281" providerId="LiveId" clId="{363F0BEB-37F3-46F0-BCE4-51412DD2BB32}" dt="2025-05-14T17:58:10.253" v="16" actId="962"/>
        <pc:sldMkLst>
          <pc:docMk/>
          <pc:sldMk cId="1291854988" sldId="259"/>
        </pc:sldMkLst>
        <pc:picChg chg="add mod">
          <ac:chgData name="Neemias Informatica Lima" userId="b77af7bd85500281" providerId="LiveId" clId="{363F0BEB-37F3-46F0-BCE4-51412DD2BB32}" dt="2025-05-14T17:58:10.253" v="16" actId="962"/>
          <ac:picMkLst>
            <pc:docMk/>
            <pc:sldMk cId="1291854988" sldId="259"/>
            <ac:picMk id="4" creationId="{7829C176-CA78-4F95-9ACF-0A427980CDE4}"/>
          </ac:picMkLst>
        </pc:picChg>
      </pc:sldChg>
      <pc:sldChg chg="addSp delSp modSp mod">
        <pc:chgData name="Neemias Informatica Lima" userId="b77af7bd85500281" providerId="LiveId" clId="{363F0BEB-37F3-46F0-BCE4-51412DD2BB32}" dt="2025-05-14T17:58:18.564" v="19" actId="962"/>
        <pc:sldMkLst>
          <pc:docMk/>
          <pc:sldMk cId="2442355266" sldId="260"/>
        </pc:sldMkLst>
        <pc:picChg chg="add mod">
          <ac:chgData name="Neemias Informatica Lima" userId="b77af7bd85500281" providerId="LiveId" clId="{363F0BEB-37F3-46F0-BCE4-51412DD2BB32}" dt="2025-05-14T17:58:18.564" v="19" actId="962"/>
          <ac:picMkLst>
            <pc:docMk/>
            <pc:sldMk cId="2442355266" sldId="260"/>
            <ac:picMk id="3" creationId="{17F4CF2A-4DE8-CEE4-621D-7E546B3478C2}"/>
          </ac:picMkLst>
        </pc:picChg>
      </pc:sldChg>
      <pc:sldChg chg="addSp delSp modSp mod">
        <pc:chgData name="Neemias Informatica Lima" userId="b77af7bd85500281" providerId="LiveId" clId="{363F0BEB-37F3-46F0-BCE4-51412DD2BB32}" dt="2025-05-14T17:58:24.931" v="22" actId="962"/>
        <pc:sldMkLst>
          <pc:docMk/>
          <pc:sldMk cId="3253050866" sldId="261"/>
        </pc:sldMkLst>
        <pc:picChg chg="add mod">
          <ac:chgData name="Neemias Informatica Lima" userId="b77af7bd85500281" providerId="LiveId" clId="{363F0BEB-37F3-46F0-BCE4-51412DD2BB32}" dt="2025-05-14T17:58:24.931" v="22" actId="962"/>
          <ac:picMkLst>
            <pc:docMk/>
            <pc:sldMk cId="3253050866" sldId="261"/>
            <ac:picMk id="4" creationId="{410271B0-2B23-A916-7AD1-F2C1DF5A517F}"/>
          </ac:picMkLst>
        </pc:picChg>
      </pc:sldChg>
      <pc:sldChg chg="addSp delSp modSp mod">
        <pc:chgData name="Neemias Informatica Lima" userId="b77af7bd85500281" providerId="LiveId" clId="{363F0BEB-37F3-46F0-BCE4-51412DD2BB32}" dt="2025-05-16T13:57:06.990" v="29" actId="962"/>
        <pc:sldMkLst>
          <pc:docMk/>
          <pc:sldMk cId="2122455076" sldId="262"/>
        </pc:sldMkLst>
        <pc:picChg chg="add mod">
          <ac:chgData name="Neemias Informatica Lima" userId="b77af7bd85500281" providerId="LiveId" clId="{363F0BEB-37F3-46F0-BCE4-51412DD2BB32}" dt="2025-05-16T13:57:06.990" v="29" actId="962"/>
          <ac:picMkLst>
            <pc:docMk/>
            <pc:sldMk cId="2122455076" sldId="262"/>
            <ac:picMk id="3" creationId="{A2B6968C-409D-559E-FB8C-170D1F15AD28}"/>
          </ac:picMkLst>
        </pc:picChg>
        <pc:picChg chg="add del mod">
          <ac:chgData name="Neemias Informatica Lima" userId="b77af7bd85500281" providerId="LiveId" clId="{363F0BEB-37F3-46F0-BCE4-51412DD2BB32}" dt="2025-05-16T13:57:03.244" v="26" actId="478"/>
          <ac:picMkLst>
            <pc:docMk/>
            <pc:sldMk cId="2122455076" sldId="262"/>
            <ac:picMk id="4" creationId="{A337EB8C-82A4-FD64-3AA2-CDD92A433062}"/>
          </ac:picMkLst>
        </pc:picChg>
      </pc:sldChg>
      <pc:sldChg chg="addSp delSp modSp mod">
        <pc:chgData name="Neemias Informatica Lima" userId="b77af7bd85500281" providerId="LiveId" clId="{363F0BEB-37F3-46F0-BCE4-51412DD2BB32}" dt="2025-05-16T13:57:26.550" v="32" actId="962"/>
        <pc:sldMkLst>
          <pc:docMk/>
          <pc:sldMk cId="3148210813" sldId="263"/>
        </pc:sldMkLst>
        <pc:picChg chg="add mod">
          <ac:chgData name="Neemias Informatica Lima" userId="b77af7bd85500281" providerId="LiveId" clId="{363F0BEB-37F3-46F0-BCE4-51412DD2BB32}" dt="2025-05-16T13:57:26.550" v="32" actId="962"/>
          <ac:picMkLst>
            <pc:docMk/>
            <pc:sldMk cId="3148210813" sldId="263"/>
            <ac:picMk id="3" creationId="{C378D235-08B7-64A5-F5F3-6EEE00355B97}"/>
          </ac:picMkLst>
        </pc:picChg>
      </pc:sldChg>
      <pc:sldChg chg="addSp delSp modSp mod">
        <pc:chgData name="Neemias Informatica Lima" userId="b77af7bd85500281" providerId="LiveId" clId="{363F0BEB-37F3-46F0-BCE4-51412DD2BB32}" dt="2025-05-17T10:31:33.412" v="35" actId="962"/>
        <pc:sldMkLst>
          <pc:docMk/>
          <pc:sldMk cId="2622085872" sldId="264"/>
        </pc:sldMkLst>
        <pc:picChg chg="add mod">
          <ac:chgData name="Neemias Informatica Lima" userId="b77af7bd85500281" providerId="LiveId" clId="{363F0BEB-37F3-46F0-BCE4-51412DD2BB32}" dt="2025-05-17T10:31:33.412" v="35" actId="962"/>
          <ac:picMkLst>
            <pc:docMk/>
            <pc:sldMk cId="2622085872" sldId="264"/>
            <ac:picMk id="3" creationId="{C3557228-E0A6-5DB5-23E2-02BA09FBEE90}"/>
          </ac:picMkLst>
        </pc:picChg>
      </pc:sldChg>
      <pc:sldChg chg="addSp delSp modSp mod">
        <pc:chgData name="Neemias Informatica Lima" userId="b77af7bd85500281" providerId="LiveId" clId="{363F0BEB-37F3-46F0-BCE4-51412DD2BB32}" dt="2025-05-17T10:31:39.472" v="38" actId="962"/>
        <pc:sldMkLst>
          <pc:docMk/>
          <pc:sldMk cId="646733435" sldId="266"/>
        </pc:sldMkLst>
        <pc:picChg chg="add mod">
          <ac:chgData name="Neemias Informatica Lima" userId="b77af7bd85500281" providerId="LiveId" clId="{363F0BEB-37F3-46F0-BCE4-51412DD2BB32}" dt="2025-05-17T10:31:39.472" v="38" actId="962"/>
          <ac:picMkLst>
            <pc:docMk/>
            <pc:sldMk cId="646733435" sldId="266"/>
            <ac:picMk id="3" creationId="{D24EC7E5-7C17-60BE-8BD8-7DA253E2E8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EF27F-BE84-48C0-3D30-6A7436E3D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FABD1-41CA-0929-2F3D-2ECB0CB39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E4F970-9FFC-24EA-DF89-8A321C3C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F6254F-31A7-7126-49A1-5EC32B58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C6857-2241-9B21-D0DD-73588EE5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4659-2A92-B88B-4ADD-DD0DA7BD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3BF6F3-84BB-83A0-977B-6070C6F3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F44D96-B5AF-D0D2-6B15-45A370CF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61683-664A-BD99-2E0D-63D1A391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9CA0F4-4314-D7A3-43EB-7EBBAD5E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0CFAD-7CB5-CD22-E002-A4770FCC6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45190D-EB69-DC13-183D-EC6E7415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FAFD37-1ECA-4ED6-44A4-160A1DD4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136DCB-1361-B98E-AA36-589F4892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AA514-F41B-B772-85AC-63D25250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E74F6-E45A-EEFF-397C-CFF87510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1EB23-7DD0-8547-77EA-47BCDF74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41532-FAAC-B981-5867-6C01FF92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ABF2C2-F807-DB3B-19F3-C25EC4C1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1A255-CD14-B631-498E-1B73BF65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2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4DB95-C55E-208D-A4BA-F639EB71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7A9F21-228E-5478-3587-A3CD6F4EC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AE372-1351-00E4-C3F3-C1D47FB3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5FFF8-843D-C3B3-E428-BED712A1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9A79CA-DDA2-5E56-A80F-1E4728ED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93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25657-4BD8-84B9-A272-284C6E9D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A9AC3-C07D-08F4-7252-82EA19D9C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713FEC-C9CA-1F13-6BDC-8C77C4B6E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CFA0BD-7156-1040-1C7D-E6AD0E9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9E152-2F42-B74B-5DFC-F6CD3009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BB385B-242B-1DCF-FD68-60251BE1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8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0BB52-BDE7-F9FB-BACF-E572469A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885AF7-F103-38EC-AD3B-C324611D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5454A7-F76A-6829-B5E3-71BCBC61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86A34B-89AB-1F87-0BB3-B95330524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C8B318-DE26-6127-7725-9A6DCC281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168D7B-81FC-5469-36FC-7E39CC32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5C7B99-0508-A7F0-92A2-4362477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C887FB-2DF8-DA42-BB21-F478E62B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3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F40C3-FDE2-B8AD-800B-18775EE0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8878F9-DAA0-3DE1-DF4E-CD845C32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09D672-1DC4-8D6E-9311-F91AC47F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F9C215-7FC9-A18D-776C-C69819C0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23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B921AD-5954-72BD-5AAD-5A73EA78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2BCDD4-45A7-C17F-C1E0-86471D6F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C8852D-B144-3B2B-9738-12B1AC2A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28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F88D2-ADAE-8CB1-5A77-14E7DA3F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F91F8-54BB-5BA8-6F9F-FF26ABA4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2C737D-8071-A308-7FFF-0C027F0B7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C30EAD-5546-C688-3AC7-3E486749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EFF14A-63BE-A9CC-1E92-262D2A93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3C1864-458B-A46C-A14E-6A0CEB21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27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02D05-615A-2427-639A-C07844D7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6D9F41-847B-A3B5-3DC4-97E573CB4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9BD00D-7783-5706-3AB5-8F4099E72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7E5FB1-1E21-1748-062B-60637662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600C11-A953-A2A8-CBD8-D3E66C9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A7DEA9-73CB-0049-476A-916B1AB9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56A9F1D-2366-2BE0-5ED7-4FF8D2B2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B3D49B-F21B-7B7C-043A-E06F2D8F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23B401-BCF0-A09B-5D8A-8EC3A17B4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9D106-282F-574F-942C-C45036C3DA8A}" type="datetimeFigureOut">
              <a:rPr lang="pt-BR" smtClean="0"/>
              <a:t>17/05/2025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52682-DD61-B495-D090-CE9BB7FB9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5622D-0E12-1E4D-982D-374317759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84E2BDB7-0F10-9226-144F-91E1D247E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5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99D36-9389-25D8-8708-61F2A073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09C3DE-9A8D-259B-E622-D7229D9C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194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Tela de celular com publicação numa rede social&#10;&#10;O conteúdo gerado por IA pode estar incorreto.">
            <a:extLst>
              <a:ext uri="{FF2B5EF4-FFF2-40B4-BE49-F238E27FC236}">
                <a16:creationId xmlns:a16="http://schemas.microsoft.com/office/drawing/2014/main" id="{0908E9B2-13BD-EF24-CFA4-B038657A6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7829C176-CA78-4F95-9ACF-0A427980C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17F4CF2A-4DE8-CEE4-621D-7E546B347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410271B0-2B23-A916-7AD1-F2C1DF5A5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Calendário&#10;&#10;O conteúdo gerado por IA pode estar incorreto.">
            <a:extLst>
              <a:ext uri="{FF2B5EF4-FFF2-40B4-BE49-F238E27FC236}">
                <a16:creationId xmlns:a16="http://schemas.microsoft.com/office/drawing/2014/main" id="{A2B6968C-409D-559E-FB8C-170D1F15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C378D235-08B7-64A5-F5F3-6EEE00355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1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C3557228-E0A6-5DB5-23E2-02BA09FBE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8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70CF-B43D-3FE8-294D-6CEBC635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D24EC7E5-7C17-60BE-8BD8-7DA253E2E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3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Neemias Informatica Lima</cp:lastModifiedBy>
  <cp:revision>1</cp:revision>
  <dcterms:created xsi:type="dcterms:W3CDTF">2025-04-18T21:17:50Z</dcterms:created>
  <dcterms:modified xsi:type="dcterms:W3CDTF">2025-05-17T10:31:40Z</dcterms:modified>
</cp:coreProperties>
</file>