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E203B-B0EE-4948-A9E1-0BEE4492FA83}" v="11" dt="2025-04-25T00:30:35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1E203B-B0EE-4948-A9E1-0BEE4492FA83}"/>
    <pc:docChg chg="custSel addSld delSld modSld">
      <pc:chgData name="Neemias Informatica Lima" userId="b77af7bd85500281" providerId="LiveId" clId="{881E203B-B0EE-4948-A9E1-0BEE4492FA83}" dt="2025-04-25T00:30:40.250" v="57" actId="14100"/>
      <pc:docMkLst>
        <pc:docMk/>
      </pc:docMkLst>
      <pc:sldChg chg="addSp delSp modSp mod">
        <pc:chgData name="Neemias Informatica Lima" userId="b77af7bd85500281" providerId="LiveId" clId="{881E203B-B0EE-4948-A9E1-0BEE4492FA83}" dt="2025-04-25T00:28:22.766" v="10" actId="27614"/>
        <pc:sldMkLst>
          <pc:docMk/>
          <pc:sldMk cId="4215358327" sldId="256"/>
        </pc:sldMkLst>
        <pc:picChg chg="del">
          <ac:chgData name="Neemias Informatica Lima" userId="b77af7bd85500281" providerId="LiveId" clId="{881E203B-B0EE-4948-A9E1-0BEE4492FA83}" dt="2025-04-25T00:22:37.799" v="0" actId="478"/>
          <ac:picMkLst>
            <pc:docMk/>
            <pc:sldMk cId="4215358327" sldId="256"/>
            <ac:picMk id="4" creationId="{3E16CB4B-888B-2D1C-97D8-80B85B552EB0}"/>
          </ac:picMkLst>
        </pc:picChg>
        <pc:picChg chg="add mod">
          <ac:chgData name="Neemias Informatica Lima" userId="b77af7bd85500281" providerId="LiveId" clId="{881E203B-B0EE-4948-A9E1-0BEE4492FA83}" dt="2025-04-25T00:28:22.766" v="10" actId="27614"/>
          <ac:picMkLst>
            <pc:docMk/>
            <pc:sldMk cId="4215358327" sldId="256"/>
            <ac:picMk id="6" creationId="{E4C61DFD-A1FD-62FF-C736-BD23ABC1A62B}"/>
          </ac:picMkLst>
        </pc:picChg>
      </pc:sldChg>
      <pc:sldChg chg="del">
        <pc:chgData name="Neemias Informatica Lima" userId="b77af7bd85500281" providerId="LiveId" clId="{881E203B-B0EE-4948-A9E1-0BEE4492FA83}" dt="2025-04-25T00:22:39.568" v="1" actId="47"/>
        <pc:sldMkLst>
          <pc:docMk/>
          <pc:sldMk cId="1188585159" sldId="257"/>
        </pc:sldMkLst>
      </pc:sldChg>
      <pc:sldChg chg="addSp delSp modSp mod">
        <pc:chgData name="Neemias Informatica Lima" userId="b77af7bd85500281" providerId="LiveId" clId="{881E203B-B0EE-4948-A9E1-0BEE4492FA83}" dt="2025-04-25T00:28:39.991" v="20" actId="14100"/>
        <pc:sldMkLst>
          <pc:docMk/>
          <pc:sldMk cId="2842826847" sldId="258"/>
        </pc:sldMkLst>
        <pc:spChg chg="add del mod">
          <ac:chgData name="Neemias Informatica Lima" userId="b77af7bd85500281" providerId="LiveId" clId="{881E203B-B0EE-4948-A9E1-0BEE4492FA83}" dt="2025-04-25T00:28:26.419" v="11"/>
          <ac:spMkLst>
            <pc:docMk/>
            <pc:sldMk cId="2842826847" sldId="258"/>
            <ac:spMk id="3" creationId="{CC5304EF-E261-D9FD-2591-0782045B6542}"/>
          </ac:spMkLst>
        </pc:spChg>
        <pc:spChg chg="add del mod">
          <ac:chgData name="Neemias Informatica Lima" userId="b77af7bd85500281" providerId="LiveId" clId="{881E203B-B0EE-4948-A9E1-0BEE4492FA83}" dt="2025-04-25T00:28:30.587" v="15"/>
          <ac:spMkLst>
            <pc:docMk/>
            <pc:sldMk cId="2842826847" sldId="258"/>
            <ac:spMk id="8" creationId="{128C075B-5CBE-C717-561E-B166F8FD49D7}"/>
          </ac:spMkLst>
        </pc:spChg>
        <pc:picChg chg="del">
          <ac:chgData name="Neemias Informatica Lima" userId="b77af7bd85500281" providerId="LiveId" clId="{881E203B-B0EE-4948-A9E1-0BEE4492FA83}" dt="2025-04-25T00:22:40.879" v="2" actId="478"/>
          <ac:picMkLst>
            <pc:docMk/>
            <pc:sldMk cId="2842826847" sldId="258"/>
            <ac:picMk id="4" creationId="{7093F8FE-38C9-D76B-27E2-F8EF1DCF31AB}"/>
          </ac:picMkLst>
        </pc:picChg>
        <pc:picChg chg="add del mod">
          <ac:chgData name="Neemias Informatica Lima" userId="b77af7bd85500281" providerId="LiveId" clId="{881E203B-B0EE-4948-A9E1-0BEE4492FA83}" dt="2025-04-25T00:28:29.352" v="14" actId="478"/>
          <ac:picMkLst>
            <pc:docMk/>
            <pc:sldMk cId="2842826847" sldId="258"/>
            <ac:picMk id="6" creationId="{94892CB6-CC4A-6774-4FA4-79244E4AC5B4}"/>
          </ac:picMkLst>
        </pc:picChg>
        <pc:picChg chg="add mod">
          <ac:chgData name="Neemias Informatica Lima" userId="b77af7bd85500281" providerId="LiveId" clId="{881E203B-B0EE-4948-A9E1-0BEE4492FA83}" dt="2025-04-25T00:28:39.991" v="20" actId="14100"/>
          <ac:picMkLst>
            <pc:docMk/>
            <pc:sldMk cId="2842826847" sldId="258"/>
            <ac:picMk id="11" creationId="{7D00C78A-8F3B-0A0C-0AAE-78B1DF8F9632}"/>
          </ac:picMkLst>
        </pc:picChg>
      </pc:sldChg>
      <pc:sldChg chg="addSp delSp modSp mod">
        <pc:chgData name="Neemias Informatica Lima" userId="b77af7bd85500281" providerId="LiveId" clId="{881E203B-B0EE-4948-A9E1-0BEE4492FA83}" dt="2025-04-25T00:28:53.937" v="25" actId="14100"/>
        <pc:sldMkLst>
          <pc:docMk/>
          <pc:sldMk cId="1291854988" sldId="259"/>
        </pc:sldMkLst>
        <pc:spChg chg="add del mod">
          <ac:chgData name="Neemias Informatica Lima" userId="b77af7bd85500281" providerId="LiveId" clId="{881E203B-B0EE-4948-A9E1-0BEE4492FA83}" dt="2025-04-25T00:28:47.901" v="21"/>
          <ac:spMkLst>
            <pc:docMk/>
            <pc:sldMk cId="1291854988" sldId="259"/>
            <ac:spMk id="3" creationId="{F17B35F9-9C47-A5A4-2CC9-87411D05ABFE}"/>
          </ac:spMkLst>
        </pc:spChg>
        <pc:picChg chg="del">
          <ac:chgData name="Neemias Informatica Lima" userId="b77af7bd85500281" providerId="LiveId" clId="{881E203B-B0EE-4948-A9E1-0BEE4492FA83}" dt="2025-04-25T00:22:42.657" v="3" actId="478"/>
          <ac:picMkLst>
            <pc:docMk/>
            <pc:sldMk cId="1291854988" sldId="259"/>
            <ac:picMk id="4" creationId="{56BB744A-E304-E3DD-C7BC-BC58DE1A690B}"/>
          </ac:picMkLst>
        </pc:picChg>
        <pc:picChg chg="add mod">
          <ac:chgData name="Neemias Informatica Lima" userId="b77af7bd85500281" providerId="LiveId" clId="{881E203B-B0EE-4948-A9E1-0BEE4492FA83}" dt="2025-04-25T00:28:53.937" v="25" actId="14100"/>
          <ac:picMkLst>
            <pc:docMk/>
            <pc:sldMk cId="1291854988" sldId="259"/>
            <ac:picMk id="6" creationId="{FF4893EF-175E-BE78-491E-11FEB6CA0CE0}"/>
          </ac:picMkLst>
        </pc:picChg>
      </pc:sldChg>
      <pc:sldChg chg="addSp delSp modSp mod">
        <pc:chgData name="Neemias Informatica Lima" userId="b77af7bd85500281" providerId="LiveId" clId="{881E203B-B0EE-4948-A9E1-0BEE4492FA83}" dt="2025-04-25T00:29:07.910" v="31" actId="14100"/>
        <pc:sldMkLst>
          <pc:docMk/>
          <pc:sldMk cId="2442355266" sldId="260"/>
        </pc:sldMkLst>
        <pc:spChg chg="add del mod">
          <ac:chgData name="Neemias Informatica Lima" userId="b77af7bd85500281" providerId="LiveId" clId="{881E203B-B0EE-4948-A9E1-0BEE4492FA83}" dt="2025-04-25T00:29:01.341" v="26"/>
          <ac:spMkLst>
            <pc:docMk/>
            <pc:sldMk cId="2442355266" sldId="260"/>
            <ac:spMk id="3" creationId="{9A1BD27A-80DF-E13C-2BFD-B310CF9EF904}"/>
          </ac:spMkLst>
        </pc:spChg>
        <pc:picChg chg="del">
          <ac:chgData name="Neemias Informatica Lima" userId="b77af7bd85500281" providerId="LiveId" clId="{881E203B-B0EE-4948-A9E1-0BEE4492FA83}" dt="2025-04-25T00:22:44.137" v="4" actId="478"/>
          <ac:picMkLst>
            <pc:docMk/>
            <pc:sldMk cId="2442355266" sldId="260"/>
            <ac:picMk id="4" creationId="{C0199F0E-2136-527F-4FBA-FED6323BDC47}"/>
          </ac:picMkLst>
        </pc:picChg>
        <pc:picChg chg="add mod">
          <ac:chgData name="Neemias Informatica Lima" userId="b77af7bd85500281" providerId="LiveId" clId="{881E203B-B0EE-4948-A9E1-0BEE4492FA83}" dt="2025-04-25T00:29:07.910" v="31" actId="14100"/>
          <ac:picMkLst>
            <pc:docMk/>
            <pc:sldMk cId="2442355266" sldId="260"/>
            <ac:picMk id="6" creationId="{F4E710A9-8A42-30D8-7C4A-3B4DCDC54752}"/>
          </ac:picMkLst>
        </pc:picChg>
      </pc:sldChg>
      <pc:sldChg chg="addSp delSp modSp mod">
        <pc:chgData name="Neemias Informatica Lima" userId="b77af7bd85500281" providerId="LiveId" clId="{881E203B-B0EE-4948-A9E1-0BEE4492FA83}" dt="2025-04-25T00:29:20.036" v="36" actId="14100"/>
        <pc:sldMkLst>
          <pc:docMk/>
          <pc:sldMk cId="3253050866" sldId="261"/>
        </pc:sldMkLst>
        <pc:spChg chg="add del mod">
          <ac:chgData name="Neemias Informatica Lima" userId="b77af7bd85500281" providerId="LiveId" clId="{881E203B-B0EE-4948-A9E1-0BEE4492FA83}" dt="2025-04-25T00:29:15.348" v="32"/>
          <ac:spMkLst>
            <pc:docMk/>
            <pc:sldMk cId="3253050866" sldId="261"/>
            <ac:spMk id="3" creationId="{3F5671E5-74CB-0FDE-6BB1-016561203AF1}"/>
          </ac:spMkLst>
        </pc:spChg>
        <pc:picChg chg="del">
          <ac:chgData name="Neemias Informatica Lima" userId="b77af7bd85500281" providerId="LiveId" clId="{881E203B-B0EE-4948-A9E1-0BEE4492FA83}" dt="2025-04-25T00:22:46.332" v="5" actId="478"/>
          <ac:picMkLst>
            <pc:docMk/>
            <pc:sldMk cId="3253050866" sldId="261"/>
            <ac:picMk id="4" creationId="{684B679B-6ADF-7639-42B9-FE76524E89F4}"/>
          </ac:picMkLst>
        </pc:picChg>
        <pc:picChg chg="add mod">
          <ac:chgData name="Neemias Informatica Lima" userId="b77af7bd85500281" providerId="LiveId" clId="{881E203B-B0EE-4948-A9E1-0BEE4492FA83}" dt="2025-04-25T00:29:20.036" v="36" actId="14100"/>
          <ac:picMkLst>
            <pc:docMk/>
            <pc:sldMk cId="3253050866" sldId="261"/>
            <ac:picMk id="6" creationId="{342873B0-DC81-5239-F299-89966248107D}"/>
          </ac:picMkLst>
        </pc:picChg>
      </pc:sldChg>
      <pc:sldChg chg="addSp delSp modSp mod">
        <pc:chgData name="Neemias Informatica Lima" userId="b77af7bd85500281" providerId="LiveId" clId="{881E203B-B0EE-4948-A9E1-0BEE4492FA83}" dt="2025-04-25T00:29:32.767" v="41" actId="14100"/>
        <pc:sldMkLst>
          <pc:docMk/>
          <pc:sldMk cId="2122455076" sldId="262"/>
        </pc:sldMkLst>
        <pc:spChg chg="add del mod">
          <ac:chgData name="Neemias Informatica Lima" userId="b77af7bd85500281" providerId="LiveId" clId="{881E203B-B0EE-4948-A9E1-0BEE4492FA83}" dt="2025-04-25T00:29:27.684" v="37"/>
          <ac:spMkLst>
            <pc:docMk/>
            <pc:sldMk cId="2122455076" sldId="262"/>
            <ac:spMk id="3" creationId="{7EF3566F-1A43-9628-D529-D9B28DD30A23}"/>
          </ac:spMkLst>
        </pc:spChg>
        <pc:picChg chg="del">
          <ac:chgData name="Neemias Informatica Lima" userId="b77af7bd85500281" providerId="LiveId" clId="{881E203B-B0EE-4948-A9E1-0BEE4492FA83}" dt="2025-04-25T00:22:47.811" v="6" actId="478"/>
          <ac:picMkLst>
            <pc:docMk/>
            <pc:sldMk cId="2122455076" sldId="262"/>
            <ac:picMk id="4" creationId="{45BCE94E-EDE8-5A39-5C0C-2CF75BFA7A7B}"/>
          </ac:picMkLst>
        </pc:picChg>
        <pc:picChg chg="add mod">
          <ac:chgData name="Neemias Informatica Lima" userId="b77af7bd85500281" providerId="LiveId" clId="{881E203B-B0EE-4948-A9E1-0BEE4492FA83}" dt="2025-04-25T00:29:32.767" v="41" actId="14100"/>
          <ac:picMkLst>
            <pc:docMk/>
            <pc:sldMk cId="2122455076" sldId="262"/>
            <ac:picMk id="6" creationId="{D0EDCA4E-7542-8A5E-CDC2-C166C8B8042E}"/>
          </ac:picMkLst>
        </pc:picChg>
      </pc:sldChg>
      <pc:sldChg chg="addSp delSp modSp mod">
        <pc:chgData name="Neemias Informatica Lima" userId="b77af7bd85500281" providerId="LiveId" clId="{881E203B-B0EE-4948-A9E1-0BEE4492FA83}" dt="2025-04-25T00:29:48.026" v="46" actId="14100"/>
        <pc:sldMkLst>
          <pc:docMk/>
          <pc:sldMk cId="3148210813" sldId="263"/>
        </pc:sldMkLst>
        <pc:spChg chg="add del mod">
          <ac:chgData name="Neemias Informatica Lima" userId="b77af7bd85500281" providerId="LiveId" clId="{881E203B-B0EE-4948-A9E1-0BEE4492FA83}" dt="2025-04-25T00:29:42.837" v="42"/>
          <ac:spMkLst>
            <pc:docMk/>
            <pc:sldMk cId="3148210813" sldId="263"/>
            <ac:spMk id="3" creationId="{022725AD-CE72-10BA-EA5E-865F01966DC9}"/>
          </ac:spMkLst>
        </pc:spChg>
        <pc:picChg chg="del">
          <ac:chgData name="Neemias Informatica Lima" userId="b77af7bd85500281" providerId="LiveId" clId="{881E203B-B0EE-4948-A9E1-0BEE4492FA83}" dt="2025-04-25T00:22:48.804" v="7" actId="478"/>
          <ac:picMkLst>
            <pc:docMk/>
            <pc:sldMk cId="3148210813" sldId="263"/>
            <ac:picMk id="4" creationId="{7DD30AC0-C026-F431-48AF-B0B476172CE6}"/>
          </ac:picMkLst>
        </pc:picChg>
        <pc:picChg chg="add mod">
          <ac:chgData name="Neemias Informatica Lima" userId="b77af7bd85500281" providerId="LiveId" clId="{881E203B-B0EE-4948-A9E1-0BEE4492FA83}" dt="2025-04-25T00:29:48.026" v="46" actId="14100"/>
          <ac:picMkLst>
            <pc:docMk/>
            <pc:sldMk cId="3148210813" sldId="263"/>
            <ac:picMk id="6" creationId="{18036863-0866-9E9C-BEF5-BD79908585DD}"/>
          </ac:picMkLst>
        </pc:picChg>
      </pc:sldChg>
      <pc:sldChg chg="addSp delSp modSp mod">
        <pc:chgData name="Neemias Informatica Lima" userId="b77af7bd85500281" providerId="LiveId" clId="{881E203B-B0EE-4948-A9E1-0BEE4492FA83}" dt="2025-04-25T00:30:26.414" v="52" actId="14100"/>
        <pc:sldMkLst>
          <pc:docMk/>
          <pc:sldMk cId="2622085872" sldId="264"/>
        </pc:sldMkLst>
        <pc:spChg chg="add del mod">
          <ac:chgData name="Neemias Informatica Lima" userId="b77af7bd85500281" providerId="LiveId" clId="{881E203B-B0EE-4948-A9E1-0BEE4492FA83}" dt="2025-04-25T00:30:21.728" v="48"/>
          <ac:spMkLst>
            <pc:docMk/>
            <pc:sldMk cId="2622085872" sldId="264"/>
            <ac:spMk id="5" creationId="{276BEAF1-AE46-EE64-90F5-EBF0B13EC0B5}"/>
          </ac:spMkLst>
        </pc:spChg>
        <pc:picChg chg="del">
          <ac:chgData name="Neemias Informatica Lima" userId="b77af7bd85500281" providerId="LiveId" clId="{881E203B-B0EE-4948-A9E1-0BEE4492FA83}" dt="2025-04-25T00:22:51.275" v="8" actId="478"/>
          <ac:picMkLst>
            <pc:docMk/>
            <pc:sldMk cId="2622085872" sldId="264"/>
            <ac:picMk id="4" creationId="{57692A5C-007E-673B-32D5-886FDE7DF84E}"/>
          </ac:picMkLst>
        </pc:picChg>
        <pc:picChg chg="add mod">
          <ac:chgData name="Neemias Informatica Lima" userId="b77af7bd85500281" providerId="LiveId" clId="{881E203B-B0EE-4948-A9E1-0BEE4492FA83}" dt="2025-04-25T00:30:26.414" v="52" actId="14100"/>
          <ac:picMkLst>
            <pc:docMk/>
            <pc:sldMk cId="2622085872" sldId="264"/>
            <ac:picMk id="7" creationId="{54AC7A6B-A7BA-153A-D271-04B5317B87ED}"/>
          </ac:picMkLst>
        </pc:picChg>
      </pc:sldChg>
      <pc:sldChg chg="addSp delSp modSp add mod">
        <pc:chgData name="Neemias Informatica Lima" userId="b77af7bd85500281" providerId="LiveId" clId="{881E203B-B0EE-4948-A9E1-0BEE4492FA83}" dt="2025-04-25T00:30:40.250" v="57" actId="14100"/>
        <pc:sldMkLst>
          <pc:docMk/>
          <pc:sldMk cId="646733435" sldId="266"/>
        </pc:sldMkLst>
        <pc:spChg chg="del">
          <ac:chgData name="Neemias Informatica Lima" userId="b77af7bd85500281" providerId="LiveId" clId="{881E203B-B0EE-4948-A9E1-0BEE4492FA83}" dt="2025-04-25T00:30:35.584" v="53"/>
          <ac:spMkLst>
            <pc:docMk/>
            <pc:sldMk cId="646733435" sldId="266"/>
            <ac:spMk id="5" creationId="{B2611273-FE41-6A45-3463-0277963418E2}"/>
          </ac:spMkLst>
        </pc:spChg>
        <pc:picChg chg="add mod">
          <ac:chgData name="Neemias Informatica Lima" userId="b77af7bd85500281" providerId="LiveId" clId="{881E203B-B0EE-4948-A9E1-0BEE4492FA83}" dt="2025-04-25T00:30:40.250" v="57" actId="14100"/>
          <ac:picMkLst>
            <pc:docMk/>
            <pc:sldMk cId="646733435" sldId="266"/>
            <ac:picMk id="4" creationId="{A77B3380-517B-C0DE-A623-573B486460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EF27F-BE84-48C0-3D30-6A7436E3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FABD1-41CA-0929-2F3D-2ECB0CB3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4F970-9FFC-24EA-DF89-8A321C3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254F-31A7-7126-49A1-5EC32B5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6857-2241-9B21-D0DD-73588EE5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659-2A92-B88B-4ADD-DD0DA7B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BF6F3-84BB-83A0-977B-6070C6F3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44D96-B5AF-D0D2-6B15-45A370CF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1683-664A-BD99-2E0D-63D1A39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CA0F4-4314-D7A3-43EB-7EBBAD5E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CFAD-7CB5-CD22-E002-A4770FCC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5190D-EB69-DC13-183D-EC6E7415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AFD37-1ECA-4ED6-44A4-160A1DD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6DCB-1361-B98E-AA36-589F489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AA514-F41B-B772-85AC-63D2525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74F6-E45A-EEFF-397C-CFF8751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1EB23-7DD0-8547-77EA-47BCDF7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41532-FAAC-B981-5867-6C01FF9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BF2C2-F807-DB3B-19F3-C25EC4C1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A255-CD14-B631-498E-1B73BF6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DB95-C55E-208D-A4BA-F639EB7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A9F21-228E-5478-3587-A3CD6F4E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AE372-1351-00E4-C3F3-C1D47FB3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5FFF8-843D-C3B3-E428-BED712A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9CA-DDA2-5E56-A80F-1E4728ED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5657-4BD8-84B9-A272-284C6E9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9AC3-C07D-08F4-7252-82EA19D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713FEC-C9CA-1F13-6BDC-8C77C4B6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FA0BD-7156-1040-1C7D-E6AD0E9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9E152-2F42-B74B-5DFC-F6CD3009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385B-242B-1DCF-FD68-60251BE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BB52-BDE7-F9FB-BACF-E572469A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85AF7-F103-38EC-AD3B-C324611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454A7-F76A-6829-B5E3-71BCBC61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86A34B-89AB-1F87-0BB3-B9533052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8B318-DE26-6127-7725-9A6DCC28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168D7B-81FC-5469-36FC-7E39CC3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C7B99-0508-A7F0-92A2-4362477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C887FB-2DF8-DA42-BB21-F478E62B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0C3-FDE2-B8AD-800B-18775EE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878F9-DAA0-3DE1-DF4E-CD845C3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09D672-1DC4-8D6E-9311-F91AC47F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F9C215-7FC9-A18D-776C-C69819C0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2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B921AD-5954-72BD-5AAD-5A73EA7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2BCDD4-45A7-C17F-C1E0-86471D6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8852D-B144-3B2B-9738-12B1AC2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F88D2-ADAE-8CB1-5A77-14E7DA3F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F91F8-54BB-5BA8-6F9F-FF26ABA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C737D-8071-A308-7FFF-0C027F0B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30EAD-5546-C688-3AC7-3E4867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EFF14A-63BE-A9CC-1E92-262D2A9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C1864-458B-A46C-A14E-6A0CEB21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7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2D05-615A-2427-639A-C07844D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6D9F41-847B-A3B5-3DC4-97E573CB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BD00D-7783-5706-3AB5-8F4099E7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E5FB1-1E21-1748-062B-60637662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00C11-A953-A2A8-CBD8-D3E66C9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7DEA9-73CB-0049-476A-916B1AB9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6A9F1D-2366-2BE0-5ED7-4FF8D2B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3D49B-F21B-7B7C-043A-E06F2D8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3B401-BCF0-A09B-5D8A-8EC3A17B4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9D106-282F-574F-942C-C45036C3DA8A}" type="datetimeFigureOut">
              <a:rPr lang="pt-BR" smtClean="0"/>
              <a:t>24/04/2025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52682-DD61-B495-D090-CE9BB7FB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5622D-0E12-1E4D-982D-37431775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CA49B-885D-5191-054D-95902D4CD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873354-D2C7-05FD-9023-4B9F53BF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4C61DFD-A1FD-62FF-C736-BD23ABC1A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D36-9389-25D8-8708-61F2A073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09C3DE-9A8D-259B-E622-D7229D9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19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Espaço Reservado para Conteúdo 10" descr="Diagrama&#10;&#10;O conteúdo gerado por IA pode estar incorreto.">
            <a:extLst>
              <a:ext uri="{FF2B5EF4-FFF2-40B4-BE49-F238E27FC236}">
                <a16:creationId xmlns:a16="http://schemas.microsoft.com/office/drawing/2014/main" id="{7D00C78A-8F3B-0A0C-0AAE-78B1DF8F9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28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ço Reservado para Conteúdo 5" descr="Interface gráfica do usuário, Texto, Site&#10;&#10;O conteúdo gerado por IA pode estar incorreto.">
            <a:extLst>
              <a:ext uri="{FF2B5EF4-FFF2-40B4-BE49-F238E27FC236}">
                <a16:creationId xmlns:a16="http://schemas.microsoft.com/office/drawing/2014/main" id="{FF4893EF-175E-BE78-491E-11FEB6CA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185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ço Reservado para Conteúdo 5" descr="Texto&#10;&#10;O conteúdo gerado por IA pode estar incorreto.">
            <a:extLst>
              <a:ext uri="{FF2B5EF4-FFF2-40B4-BE49-F238E27FC236}">
                <a16:creationId xmlns:a16="http://schemas.microsoft.com/office/drawing/2014/main" id="{F4E710A9-8A42-30D8-7C4A-3B4DCDC54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</p:spPr>
      </p:pic>
    </p:spTree>
    <p:extLst>
      <p:ext uri="{BB962C8B-B14F-4D97-AF65-F5344CB8AC3E}">
        <p14:creationId xmlns:p14="http://schemas.microsoft.com/office/powerpoint/2010/main" val="24423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ço Reservado para Conteúdo 5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342873B0-DC81-5239-F299-899662481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30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ço Reservado para Conteúdo 5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D0EDCA4E-7542-8A5E-CDC2-C166C8B8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951" cy="6856285"/>
          </a:xfrm>
        </p:spPr>
      </p:pic>
    </p:spTree>
    <p:extLst>
      <p:ext uri="{BB962C8B-B14F-4D97-AF65-F5344CB8AC3E}">
        <p14:creationId xmlns:p14="http://schemas.microsoft.com/office/powerpoint/2010/main" val="21224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ço Reservado para Conteúdo 5" descr="Diagrama&#10;&#10;O conteúdo gerado por IA pode estar incorreto.">
            <a:extLst>
              <a:ext uri="{FF2B5EF4-FFF2-40B4-BE49-F238E27FC236}">
                <a16:creationId xmlns:a16="http://schemas.microsoft.com/office/drawing/2014/main" id="{18036863-0866-9E9C-BEF5-BD7990858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951" cy="6856285"/>
          </a:xfrm>
        </p:spPr>
      </p:pic>
    </p:spTree>
    <p:extLst>
      <p:ext uri="{BB962C8B-B14F-4D97-AF65-F5344CB8AC3E}">
        <p14:creationId xmlns:p14="http://schemas.microsoft.com/office/powerpoint/2010/main" val="314821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00379-5C6C-2BA3-157E-28C3562A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Texto, Linha do tempo&#10;&#10;O conteúdo gerado por IA pode estar incorreto.">
            <a:extLst>
              <a:ext uri="{FF2B5EF4-FFF2-40B4-BE49-F238E27FC236}">
                <a16:creationId xmlns:a16="http://schemas.microsoft.com/office/drawing/2014/main" id="{54AC7A6B-A7BA-153A-D271-04B5317B8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20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70CF-B43D-3FE8-294D-6CEBC63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6B756-CBF8-021B-B605-6CD2F793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nterface gráfica do usuário, Texto, Site&#10;&#10;O conteúdo gerado por IA pode estar incorreto.">
            <a:extLst>
              <a:ext uri="{FF2B5EF4-FFF2-40B4-BE49-F238E27FC236}">
                <a16:creationId xmlns:a16="http://schemas.microsoft.com/office/drawing/2014/main" id="{A77B3380-517B-C0DE-A623-573B48646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6733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2025-04-18T21:17:50Z</dcterms:created>
  <dcterms:modified xsi:type="dcterms:W3CDTF">2025-04-25T00:30:40Z</dcterms:modified>
</cp:coreProperties>
</file>