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EF27F-BE84-48C0-3D30-6A7436E3D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4FABD1-41CA-0929-2F3D-2ECB0CB39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E4F970-9FFC-24EA-DF89-8A321C3C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F6254F-31A7-7126-49A1-5EC32B58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8C6857-2241-9B21-D0DD-73588EE5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10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44659-2A92-B88B-4ADD-DD0DA7BD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3BF6F3-84BB-83A0-977B-6070C6F37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F44D96-B5AF-D0D2-6B15-45A370CF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161683-664A-BD99-2E0D-63D1A391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9CA0F4-4314-D7A3-43EB-7EBBAD5E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34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50CFAD-7CB5-CD22-E002-A4770FCC6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145190D-EB69-DC13-183D-EC6E7415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FAFD37-1ECA-4ED6-44A4-160A1DD4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136DCB-1361-B98E-AA36-589F4892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DAA514-F41B-B772-85AC-63D25250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3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E74F6-E45A-EEFF-397C-CFF87510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11EB23-7DD0-8547-77EA-47BCDF74B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141532-FAAC-B981-5867-6C01FF92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ABF2C2-F807-DB3B-19F3-C25EC4C1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01A255-CD14-B631-498E-1B73BF65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23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DB95-C55E-208D-A4BA-F639EB71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A9F21-228E-5478-3587-A3CD6F4EC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AE372-1351-00E4-C3F3-C1D47FB3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B5FFF8-843D-C3B3-E428-BED712A1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9A79CA-DDA2-5E56-A80F-1E4728ED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93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25657-4BD8-84B9-A272-284C6E9D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2A9AC3-C07D-08F4-7252-82EA19D9C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713FEC-C9CA-1F13-6BDC-8C77C4B6E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CFA0BD-7156-1040-1C7D-E6AD0E95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99E152-2F42-B74B-5DFC-F6CD3009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BB385B-242B-1DCF-FD68-60251BE1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88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0BB52-BDE7-F9FB-BACF-E572469A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885AF7-F103-38EC-AD3B-C324611D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5454A7-F76A-6829-B5E3-71BCBC61B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86A34B-89AB-1F87-0BB3-B95330524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C8B318-DE26-6127-7725-9A6DCC281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A168D7B-81FC-5469-36FC-7E39CC32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65C7B99-0508-A7F0-92A2-4362477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C887FB-2DF8-DA42-BB21-F478E62B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23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F40C3-FDE2-B8AD-800B-18775EE0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78878F9-DAA0-3DE1-DF4E-CD845C32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09D672-1DC4-8D6E-9311-F91AC47F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F9C215-7FC9-A18D-776C-C69819C0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23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AB921AD-5954-72BD-5AAD-5A73EA78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42BCDD4-45A7-C17F-C1E0-86471D6F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C8852D-B144-3B2B-9738-12B1AC2A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28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F88D2-ADAE-8CB1-5A77-14E7DA3F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AF91F8-54BB-5BA8-6F9F-FF26ABA4D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2C737D-8071-A308-7FFF-0C027F0B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C30EAD-5546-C688-3AC7-3E486749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EFF14A-63BE-A9CC-1E92-262D2A93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3C1864-458B-A46C-A14E-6A0CEB21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27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02D05-615A-2427-639A-C07844D7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6D9F41-847B-A3B5-3DC4-97E573CB4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9BD00D-7783-5706-3AB5-8F4099E72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7E5FB1-1E21-1748-062B-60637662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600C11-A953-A2A8-CBD8-D3E66C91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A7DEA9-73CB-0049-476A-916B1AB91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89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56A9F1D-2366-2BE0-5ED7-4FF8D2B2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B3D49B-F21B-7B7C-043A-E06F2D8F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23B401-BCF0-A09B-5D8A-8EC3A17B4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9D106-282F-574F-942C-C45036C3DA8A}" type="datetimeFigureOut">
              <a:rPr lang="pt-BR" smtClean="0"/>
              <a:t>18/04/2025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D52682-DD61-B495-D090-CE9BB7FB9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C5622D-0E12-1E4D-982D-374317759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57D1A7-FEE8-2F4D-AF9C-F64D4EFE47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05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CA49B-885D-5191-054D-95902D4CD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873354-D2C7-05FD-9023-4B9F53BFD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16CB4B-888B-2D1C-97D8-80B85B55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" y="0"/>
            <a:ext cx="12204197" cy="68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5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99D36-9389-25D8-8708-61F2A073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C09C3DE-9A8D-259B-E622-D7229D9C2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194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C3713B8-9120-3161-42D4-2CCA330ED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093F8FE-38C9-D76B-27E2-F8EF1DCF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6BB744A-E304-E3DD-C7BC-BC58DE1A6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5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0199F0E-2136-527F-4FBA-FED6323BD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84B679B-6ADF-7639-42B9-FE76524E8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5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5BCE94E-EDE8-5A39-5C0C-2CF75BFA7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5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DD30AC0-C026-F431-48AF-B0B476172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1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00379-5C6C-2BA3-157E-28C3562A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7692A5C-007E-673B-32D5-886FDE7DF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22085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Gusttavo Santana</dc:creator>
  <cp:lastModifiedBy>Gusttavo Santana</cp:lastModifiedBy>
  <cp:revision>1</cp:revision>
  <dcterms:created xsi:type="dcterms:W3CDTF">2025-04-18T21:17:50Z</dcterms:created>
  <dcterms:modified xsi:type="dcterms:W3CDTF">2025-04-18T21:21:51Z</dcterms:modified>
</cp:coreProperties>
</file>