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6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EF054-881E-8F35-1898-9C498026E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B80B5E-835E-DA74-5ADA-3240081DA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3F3737-A623-F5E5-B083-C5E27437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CFCA-D372-40F1-84BF-96BF23C4657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DA45A5-B8B6-1ABC-7850-F7B6633D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C37E22-331A-C79A-14A4-11D543DD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EDDF0-D7F2-4943-991A-44E34F6A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81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C53B4-03BA-489E-9ACC-3148BF39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ADBB080-299D-2234-6282-BAA1FDF7E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D7E70C-ABC5-0422-F76A-CE48A75D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CFCA-D372-40F1-84BF-96BF23C4657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FDB401-4F70-14B8-8946-CE52FF253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E7BBE4-7AAB-7563-221A-13BCCC0CA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EDDF0-D7F2-4943-991A-44E34F6A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97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F83895-F378-632B-1784-42231ECE7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43FF7A5-A3FF-2D34-F415-4FD944556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5E3E2F-21C3-467B-49CC-9410247ED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CFCA-D372-40F1-84BF-96BF23C4657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FB1654-A470-4134-01F5-FB85F41D9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3D977D-26F0-E0E7-5415-DAAB26DD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EDDF0-D7F2-4943-991A-44E34F6A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252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5F672-4FF3-6421-816C-F95886BB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A0ED89-EA81-ACD0-BEFE-DB649A886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992C8B-FF89-C56C-075F-45938B2CA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CFCA-D372-40F1-84BF-96BF23C4657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C3ABD6-D7D6-CA5D-EAF8-C120AB77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814F22-CCF8-9111-E92E-6E2C6524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EDDF0-D7F2-4943-991A-44E34F6A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15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74B4D-9624-D4CB-4093-1CDDCA90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3DFAB8-E452-3D9D-E681-45C8E23B3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724C48-12AE-9190-A526-E7AFADB1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CFCA-D372-40F1-84BF-96BF23C4657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1D1B65-57BB-1706-6BFB-67129C14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457F81-22F6-18F6-E8E3-4212EC99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EDDF0-D7F2-4943-991A-44E34F6A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03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925EE-66B9-8080-1600-A3C0BF05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E2DC9E-6F22-C36C-8F9A-B17968EFA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CC66E9-E8CC-FEFE-B62D-063910AD9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4FBD7E-B8A1-5188-B965-591333DB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CFCA-D372-40F1-84BF-96BF23C4657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E3E73F-1EF0-BF90-150B-8C477BD5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B71877-2A5C-C04B-5E48-895646146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EDDF0-D7F2-4943-991A-44E34F6A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546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67C6F-F026-A54A-2444-BCE63B50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643BCF-61FD-68DA-C1E8-55ED28AF6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5774FD3-DF3F-B6F6-F795-0441E3BC3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E65EE53-4E47-A1DE-3271-DE0691E25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223E00-BECB-8742-B868-D557B7F5CC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629431F-078B-7BE7-3EE6-AE2B5149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CFCA-D372-40F1-84BF-96BF23C4657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03DE880-0CB7-BF7A-06E1-300D83DA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7E2C77D-EAC0-2611-6450-029BEE214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EDDF0-D7F2-4943-991A-44E34F6A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928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1E9DE-58BE-1309-9789-C9C417ED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309FA92-4002-B4BF-5A97-188C16434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CFCA-D372-40F1-84BF-96BF23C4657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629A8E1-EA6B-CB64-43B2-060C44A1A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292973E-7245-FA3D-FDCB-4339C6394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EDDF0-D7F2-4943-991A-44E34F6A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72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7E2B4DF-850E-A1FB-499D-43FBFFCC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CFCA-D372-40F1-84BF-96BF23C4657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0428F07-DC8B-E9C9-292A-BA8A7E6A4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F4C48F6-0537-4084-26D7-63156BE4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EDDF0-D7F2-4943-991A-44E34F6A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759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5132E8-4F4A-F249-5AA1-F72C0820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01EC9C-3863-501F-9D47-C47F8E9D8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8F7D1D-4F5E-F094-5DCD-812B37057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D887F02-376D-EF0F-EAD4-E9F0C852D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CFCA-D372-40F1-84BF-96BF23C4657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E403D1-6FBE-D1B5-F7C3-88457C31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706252-E578-D3C6-88F3-8D51FA87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EDDF0-D7F2-4943-991A-44E34F6A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24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464C5-A1D1-DC44-05E3-7419D748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68A9C58-620E-B535-F370-DC888E5A3D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04C8486-BEA7-A409-29B8-DD14A4B25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3457C2-A36F-4842-A1D8-112F68D3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CFCA-D372-40F1-84BF-96BF23C4657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F21B985-5D96-8AF2-6E64-F6312E3DF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3FDC4C-1289-72CD-001E-39BF2D56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EDDF0-D7F2-4943-991A-44E34F6A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90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1E0438-719B-79F5-AD21-1688F1CA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B70398-2E77-DC50-7BA0-0B2F95FF9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439824-3823-37E7-8272-FCC2D7AD1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93CFCA-D372-40F1-84BF-96BF23C4657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A2F0EA-B03A-DD12-65D1-5A0280BF2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00A252-973D-9404-6514-F6D3D6851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AEDDF0-D7F2-4943-991A-44E34F6A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13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lendário&#10;&#10;O conteúdo gerado por IA pode estar incorreto.">
            <a:extLst>
              <a:ext uri="{FF2B5EF4-FFF2-40B4-BE49-F238E27FC236}">
                <a16:creationId xmlns:a16="http://schemas.microsoft.com/office/drawing/2014/main" id="{D4D733B7-80CC-D137-5FE5-5E9E1E84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95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9509F-08B3-9BE5-3B56-5645E5F4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ódigo QR&#10;&#10;O conteúdo gerado por IA pode estar incorreto.">
            <a:extLst>
              <a:ext uri="{FF2B5EF4-FFF2-40B4-BE49-F238E27FC236}">
                <a16:creationId xmlns:a16="http://schemas.microsoft.com/office/drawing/2014/main" id="{6F0A8B99-3494-EBEA-D10D-C563B0AE9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72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BE96F-5AE8-1459-9D16-C569ECD21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O conteúdo gerado por IA pode estar incorreto.">
            <a:extLst>
              <a:ext uri="{FF2B5EF4-FFF2-40B4-BE49-F238E27FC236}">
                <a16:creationId xmlns:a16="http://schemas.microsoft.com/office/drawing/2014/main" id="{0657B617-EB75-2337-2E5D-D66CBE188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5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54D6A-6EE6-4072-67AC-7655BAC9F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, Seta&#10;&#10;O conteúdo gerado por IA pode estar incorreto.">
            <a:extLst>
              <a:ext uri="{FF2B5EF4-FFF2-40B4-BE49-F238E27FC236}">
                <a16:creationId xmlns:a16="http://schemas.microsoft.com/office/drawing/2014/main" id="{63821FB3-7B44-CCF3-B747-1BB5C4236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37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E9FE6-2D2B-789E-3470-496455684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A22BA448-7B17-2847-68D5-AF448ECB2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07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BC61-8833-2638-5FFB-E43910342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1187D9D-C681-D32E-ADA6-9ECDDA3CF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90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9D178-0702-8025-FBC8-DFDFCA046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orma&#10;&#10;O conteúdo gerado por IA pode estar incorreto.">
            <a:extLst>
              <a:ext uri="{FF2B5EF4-FFF2-40B4-BE49-F238E27FC236}">
                <a16:creationId xmlns:a16="http://schemas.microsoft.com/office/drawing/2014/main" id="{1F8BF42A-12D8-6A9A-A8E0-FB9E06D57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62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D197B-0D13-340B-FF82-23283CE4E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F8B5A13D-E751-71CC-2B49-87273C514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83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99D9C-9218-62C7-2482-CD359FAC3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48FCB729-994C-DF64-86BE-6AF8F5E21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02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C7A71-0F5F-173E-FEB5-C5B1DEC53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4F5923A4-D518-538B-C487-FD4A816BA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771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Manoel Roberto</dc:creator>
  <cp:lastModifiedBy>Manoel Roberto</cp:lastModifiedBy>
  <cp:revision>2</cp:revision>
  <dcterms:created xsi:type="dcterms:W3CDTF">2025-04-09T13:13:23Z</dcterms:created>
  <dcterms:modified xsi:type="dcterms:W3CDTF">2025-04-10T00:29:15Z</dcterms:modified>
</cp:coreProperties>
</file>