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D0A3DD-3EA6-4F46-9E40-A6E4DC797BE0}" v="13" dt="2025-04-04T11:47:47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1186" y="29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B10FE48C-922D-4C36-BF5C-9C65938A84C2}"/>
    <pc:docChg chg="custSel modSld">
      <pc:chgData name="Neemias Informatica Lima" userId="b77af7bd85500281" providerId="LiveId" clId="{B10FE48C-922D-4C36-BF5C-9C65938A84C2}" dt="2025-03-21T17:44:23.126" v="35" actId="962"/>
      <pc:docMkLst>
        <pc:docMk/>
      </pc:docMkLst>
      <pc:sldChg chg="addSp delSp modSp mod">
        <pc:chgData name="Neemias Informatica Lima" userId="b77af7bd85500281" providerId="LiveId" clId="{B10FE48C-922D-4C36-BF5C-9C65938A84C2}" dt="2025-03-20T12:21:23.812" v="11" actId="962"/>
        <pc:sldMkLst>
          <pc:docMk/>
          <pc:sldMk cId="0" sldId="256"/>
        </pc:sldMkLst>
      </pc:sldChg>
      <pc:sldChg chg="addSp delSp modSp mod">
        <pc:chgData name="Neemias Informatica Lima" userId="b77af7bd85500281" providerId="LiveId" clId="{B10FE48C-922D-4C36-BF5C-9C65938A84C2}" dt="2025-03-20T12:21:30.430" v="14" actId="962"/>
        <pc:sldMkLst>
          <pc:docMk/>
          <pc:sldMk cId="0" sldId="257"/>
        </pc:sldMkLst>
      </pc:sldChg>
      <pc:sldChg chg="addSp delSp modSp mod">
        <pc:chgData name="Neemias Informatica Lima" userId="b77af7bd85500281" providerId="LiveId" clId="{B10FE48C-922D-4C36-BF5C-9C65938A84C2}" dt="2025-03-20T12:22:06.841" v="20" actId="962"/>
        <pc:sldMkLst>
          <pc:docMk/>
          <pc:sldMk cId="0" sldId="258"/>
        </pc:sldMkLst>
      </pc:sldChg>
      <pc:sldChg chg="addSp delSp modSp mod">
        <pc:chgData name="Neemias Informatica Lima" userId="b77af7bd85500281" providerId="LiveId" clId="{B10FE48C-922D-4C36-BF5C-9C65938A84C2}" dt="2025-03-20T12:21:50.064" v="17" actId="962"/>
        <pc:sldMkLst>
          <pc:docMk/>
          <pc:sldMk cId="0" sldId="259"/>
        </pc:sldMkLst>
      </pc:sldChg>
      <pc:sldChg chg="addSp delSp modSp mod">
        <pc:chgData name="Neemias Informatica Lima" userId="b77af7bd85500281" providerId="LiveId" clId="{B10FE48C-922D-4C36-BF5C-9C65938A84C2}" dt="2025-03-20T12:22:21.093" v="23" actId="962"/>
        <pc:sldMkLst>
          <pc:docMk/>
          <pc:sldMk cId="0" sldId="260"/>
        </pc:sldMkLst>
      </pc:sldChg>
      <pc:sldChg chg="addSp delSp modSp mod">
        <pc:chgData name="Neemias Informatica Lima" userId="b77af7bd85500281" providerId="LiveId" clId="{B10FE48C-922D-4C36-BF5C-9C65938A84C2}" dt="2025-03-20T12:22:27.290" v="26" actId="962"/>
        <pc:sldMkLst>
          <pc:docMk/>
          <pc:sldMk cId="0" sldId="261"/>
        </pc:sldMkLst>
      </pc:sldChg>
      <pc:sldChg chg="addSp delSp modSp mod">
        <pc:chgData name="Neemias Informatica Lima" userId="b77af7bd85500281" providerId="LiveId" clId="{B10FE48C-922D-4C36-BF5C-9C65938A84C2}" dt="2025-03-20T12:22:32.804" v="29" actId="962"/>
        <pc:sldMkLst>
          <pc:docMk/>
          <pc:sldMk cId="0" sldId="262"/>
        </pc:sldMkLst>
      </pc:sldChg>
      <pc:sldChg chg="addSp delSp modSp mod">
        <pc:chgData name="Neemias Informatica Lima" userId="b77af7bd85500281" providerId="LiveId" clId="{B10FE48C-922D-4C36-BF5C-9C65938A84C2}" dt="2025-03-20T12:22:40.818" v="32" actId="962"/>
        <pc:sldMkLst>
          <pc:docMk/>
          <pc:sldMk cId="0" sldId="263"/>
        </pc:sldMkLst>
      </pc:sldChg>
      <pc:sldChg chg="addSp delSp modSp mod">
        <pc:chgData name="Neemias Informatica Lima" userId="b77af7bd85500281" providerId="LiveId" clId="{B10FE48C-922D-4C36-BF5C-9C65938A84C2}" dt="2025-03-21T17:44:23.126" v="35" actId="962"/>
        <pc:sldMkLst>
          <pc:docMk/>
          <pc:sldMk cId="0" sldId="264"/>
        </pc:sldMkLst>
      </pc:sldChg>
    </pc:docChg>
  </pc:docChgLst>
  <pc:docChgLst>
    <pc:chgData name="Neemias Informatica Lima" userId="b77af7bd85500281" providerId="LiveId" clId="{98D0A3DD-3EA6-4F46-9E40-A6E4DC797BE0}"/>
    <pc:docChg chg="custSel addSld modSld">
      <pc:chgData name="Neemias Informatica Lima" userId="b77af7bd85500281" providerId="LiveId" clId="{98D0A3DD-3EA6-4F46-9E40-A6E4DC797BE0}" dt="2025-04-04T11:47:47.686" v="50" actId="962"/>
      <pc:docMkLst>
        <pc:docMk/>
      </pc:docMkLst>
      <pc:sldChg chg="addSp delSp modSp mod">
        <pc:chgData name="Neemias Informatica Lima" userId="b77af7bd85500281" providerId="LiveId" clId="{98D0A3DD-3EA6-4F46-9E40-A6E4DC797BE0}" dt="2025-04-03T21:10:31.198" v="12" actId="962"/>
        <pc:sldMkLst>
          <pc:docMk/>
          <pc:sldMk cId="0" sldId="256"/>
        </pc:sldMkLst>
        <pc:picChg chg="del">
          <ac:chgData name="Neemias Informatica Lima" userId="b77af7bd85500281" providerId="LiveId" clId="{98D0A3DD-3EA6-4F46-9E40-A6E4DC797BE0}" dt="2025-04-03T21:09:24.006" v="0" actId="478"/>
          <ac:picMkLst>
            <pc:docMk/>
            <pc:sldMk cId="0" sldId="256"/>
            <ac:picMk id="3" creationId="{E03D3186-416E-AC1C-78AA-352723A5B9E8}"/>
          </ac:picMkLst>
        </pc:picChg>
        <pc:picChg chg="add mod">
          <ac:chgData name="Neemias Informatica Lima" userId="b77af7bd85500281" providerId="LiveId" clId="{98D0A3DD-3EA6-4F46-9E40-A6E4DC797BE0}" dt="2025-04-03T21:10:31.198" v="12" actId="962"/>
          <ac:picMkLst>
            <pc:docMk/>
            <pc:sldMk cId="0" sldId="256"/>
            <ac:picMk id="4" creationId="{E04C020B-D3F6-EA9B-4591-EEB9CCD13767}"/>
          </ac:picMkLst>
        </pc:picChg>
      </pc:sldChg>
      <pc:sldChg chg="addSp delSp modSp mod">
        <pc:chgData name="Neemias Informatica Lima" userId="b77af7bd85500281" providerId="LiveId" clId="{98D0A3DD-3EA6-4F46-9E40-A6E4DC797BE0}" dt="2025-04-03T21:12:40.431" v="24" actId="962"/>
        <pc:sldMkLst>
          <pc:docMk/>
          <pc:sldMk cId="0" sldId="257"/>
        </pc:sldMkLst>
        <pc:picChg chg="del">
          <ac:chgData name="Neemias Informatica Lima" userId="b77af7bd85500281" providerId="LiveId" clId="{98D0A3DD-3EA6-4F46-9E40-A6E4DC797BE0}" dt="2025-04-03T21:09:25.173" v="1" actId="478"/>
          <ac:picMkLst>
            <pc:docMk/>
            <pc:sldMk cId="0" sldId="257"/>
            <ac:picMk id="3" creationId="{4440C810-8C1F-D922-3186-B2E1C6E296A4}"/>
          </ac:picMkLst>
        </pc:picChg>
        <pc:picChg chg="add mod">
          <ac:chgData name="Neemias Informatica Lima" userId="b77af7bd85500281" providerId="LiveId" clId="{98D0A3DD-3EA6-4F46-9E40-A6E4DC797BE0}" dt="2025-04-03T21:12:40.431" v="24" actId="962"/>
          <ac:picMkLst>
            <pc:docMk/>
            <pc:sldMk cId="0" sldId="257"/>
            <ac:picMk id="4" creationId="{7ABECF46-7447-769B-A2E9-6B4ADCEA2A0B}"/>
          </ac:picMkLst>
        </pc:picChg>
      </pc:sldChg>
      <pc:sldChg chg="addSp delSp modSp mod">
        <pc:chgData name="Neemias Informatica Lima" userId="b77af7bd85500281" providerId="LiveId" clId="{98D0A3DD-3EA6-4F46-9E40-A6E4DC797BE0}" dt="2025-04-03T21:12:47.255" v="27" actId="962"/>
        <pc:sldMkLst>
          <pc:docMk/>
          <pc:sldMk cId="0" sldId="258"/>
        </pc:sldMkLst>
        <pc:picChg chg="del">
          <ac:chgData name="Neemias Informatica Lima" userId="b77af7bd85500281" providerId="LiveId" clId="{98D0A3DD-3EA6-4F46-9E40-A6E4DC797BE0}" dt="2025-04-03T21:09:26.558" v="2" actId="478"/>
          <ac:picMkLst>
            <pc:docMk/>
            <pc:sldMk cId="0" sldId="258"/>
            <ac:picMk id="3" creationId="{120CC905-7A12-FAD2-6701-1201F8E8194A}"/>
          </ac:picMkLst>
        </pc:picChg>
        <pc:picChg chg="add mod">
          <ac:chgData name="Neemias Informatica Lima" userId="b77af7bd85500281" providerId="LiveId" clId="{98D0A3DD-3EA6-4F46-9E40-A6E4DC797BE0}" dt="2025-04-03T21:12:47.255" v="27" actId="962"/>
          <ac:picMkLst>
            <pc:docMk/>
            <pc:sldMk cId="0" sldId="258"/>
            <ac:picMk id="4" creationId="{9C7AF2EC-908E-DF22-159A-D474A3CDEAFF}"/>
          </ac:picMkLst>
        </pc:picChg>
      </pc:sldChg>
      <pc:sldChg chg="addSp delSp modSp mod">
        <pc:chgData name="Neemias Informatica Lima" userId="b77af7bd85500281" providerId="LiveId" clId="{98D0A3DD-3EA6-4F46-9E40-A6E4DC797BE0}" dt="2025-04-03T21:12:54.606" v="30" actId="962"/>
        <pc:sldMkLst>
          <pc:docMk/>
          <pc:sldMk cId="0" sldId="259"/>
        </pc:sldMkLst>
        <pc:picChg chg="del">
          <ac:chgData name="Neemias Informatica Lima" userId="b77af7bd85500281" providerId="LiveId" clId="{98D0A3DD-3EA6-4F46-9E40-A6E4DC797BE0}" dt="2025-04-03T21:09:27.751" v="3" actId="478"/>
          <ac:picMkLst>
            <pc:docMk/>
            <pc:sldMk cId="0" sldId="259"/>
            <ac:picMk id="3" creationId="{921626DE-1337-A8C3-DCDC-3E88A182B376}"/>
          </ac:picMkLst>
        </pc:picChg>
        <pc:picChg chg="add mod">
          <ac:chgData name="Neemias Informatica Lima" userId="b77af7bd85500281" providerId="LiveId" clId="{98D0A3DD-3EA6-4F46-9E40-A6E4DC797BE0}" dt="2025-04-03T21:12:54.606" v="30" actId="962"/>
          <ac:picMkLst>
            <pc:docMk/>
            <pc:sldMk cId="0" sldId="259"/>
            <ac:picMk id="4" creationId="{35E0D34F-2D8A-13E6-3120-0F61248BD9C7}"/>
          </ac:picMkLst>
        </pc:picChg>
      </pc:sldChg>
      <pc:sldChg chg="addSp delSp modSp mod">
        <pc:chgData name="Neemias Informatica Lima" userId="b77af7bd85500281" providerId="LiveId" clId="{98D0A3DD-3EA6-4F46-9E40-A6E4DC797BE0}" dt="2025-04-03T21:13:00.836" v="33" actId="962"/>
        <pc:sldMkLst>
          <pc:docMk/>
          <pc:sldMk cId="0" sldId="260"/>
        </pc:sldMkLst>
        <pc:picChg chg="del">
          <ac:chgData name="Neemias Informatica Lima" userId="b77af7bd85500281" providerId="LiveId" clId="{98D0A3DD-3EA6-4F46-9E40-A6E4DC797BE0}" dt="2025-04-03T21:09:29.238" v="4" actId="478"/>
          <ac:picMkLst>
            <pc:docMk/>
            <pc:sldMk cId="0" sldId="260"/>
            <ac:picMk id="3" creationId="{AB2D8109-E524-BED4-1EF5-7C44347D8E4F}"/>
          </ac:picMkLst>
        </pc:picChg>
        <pc:picChg chg="add mod">
          <ac:chgData name="Neemias Informatica Lima" userId="b77af7bd85500281" providerId="LiveId" clId="{98D0A3DD-3EA6-4F46-9E40-A6E4DC797BE0}" dt="2025-04-03T21:13:00.836" v="33" actId="962"/>
          <ac:picMkLst>
            <pc:docMk/>
            <pc:sldMk cId="0" sldId="260"/>
            <ac:picMk id="4" creationId="{8E06064D-3C47-4CC0-59FB-5CDF9EB867CF}"/>
          </ac:picMkLst>
        </pc:picChg>
      </pc:sldChg>
      <pc:sldChg chg="addSp delSp modSp mod">
        <pc:chgData name="Neemias Informatica Lima" userId="b77af7bd85500281" providerId="LiveId" clId="{98D0A3DD-3EA6-4F46-9E40-A6E4DC797BE0}" dt="2025-04-03T21:13:07.734" v="36" actId="962"/>
        <pc:sldMkLst>
          <pc:docMk/>
          <pc:sldMk cId="0" sldId="261"/>
        </pc:sldMkLst>
        <pc:picChg chg="del">
          <ac:chgData name="Neemias Informatica Lima" userId="b77af7bd85500281" providerId="LiveId" clId="{98D0A3DD-3EA6-4F46-9E40-A6E4DC797BE0}" dt="2025-04-03T21:09:31.087" v="5" actId="478"/>
          <ac:picMkLst>
            <pc:docMk/>
            <pc:sldMk cId="0" sldId="261"/>
            <ac:picMk id="3" creationId="{FC34F839-9D2D-563E-314F-7D5C39E5508E}"/>
          </ac:picMkLst>
        </pc:picChg>
        <pc:picChg chg="add mod">
          <ac:chgData name="Neemias Informatica Lima" userId="b77af7bd85500281" providerId="LiveId" clId="{98D0A3DD-3EA6-4F46-9E40-A6E4DC797BE0}" dt="2025-04-03T21:13:07.734" v="36" actId="962"/>
          <ac:picMkLst>
            <pc:docMk/>
            <pc:sldMk cId="0" sldId="261"/>
            <ac:picMk id="4" creationId="{862767B9-13C8-626B-DBC3-B6E8BAB7847B}"/>
          </ac:picMkLst>
        </pc:picChg>
      </pc:sldChg>
      <pc:sldChg chg="addSp delSp modSp mod">
        <pc:chgData name="Neemias Informatica Lima" userId="b77af7bd85500281" providerId="LiveId" clId="{98D0A3DD-3EA6-4F46-9E40-A6E4DC797BE0}" dt="2025-04-03T21:13:15.041" v="39" actId="962"/>
        <pc:sldMkLst>
          <pc:docMk/>
          <pc:sldMk cId="0" sldId="262"/>
        </pc:sldMkLst>
        <pc:picChg chg="del">
          <ac:chgData name="Neemias Informatica Lima" userId="b77af7bd85500281" providerId="LiveId" clId="{98D0A3DD-3EA6-4F46-9E40-A6E4DC797BE0}" dt="2025-04-03T21:09:32.263" v="6" actId="478"/>
          <ac:picMkLst>
            <pc:docMk/>
            <pc:sldMk cId="0" sldId="262"/>
            <ac:picMk id="3" creationId="{AEF7E592-CD70-594F-3C5B-0744D16AEACB}"/>
          </ac:picMkLst>
        </pc:picChg>
        <pc:picChg chg="add mod">
          <ac:chgData name="Neemias Informatica Lima" userId="b77af7bd85500281" providerId="LiveId" clId="{98D0A3DD-3EA6-4F46-9E40-A6E4DC797BE0}" dt="2025-04-03T21:13:15.041" v="39" actId="962"/>
          <ac:picMkLst>
            <pc:docMk/>
            <pc:sldMk cId="0" sldId="262"/>
            <ac:picMk id="4" creationId="{B84D8B42-0C9C-B491-2F6A-DD59AD667793}"/>
          </ac:picMkLst>
        </pc:picChg>
      </pc:sldChg>
      <pc:sldChg chg="addSp delSp modSp mod">
        <pc:chgData name="Neemias Informatica Lima" userId="b77af7bd85500281" providerId="LiveId" clId="{98D0A3DD-3EA6-4F46-9E40-A6E4DC797BE0}" dt="2025-04-03T21:13:28.506" v="42" actId="962"/>
        <pc:sldMkLst>
          <pc:docMk/>
          <pc:sldMk cId="0" sldId="263"/>
        </pc:sldMkLst>
        <pc:picChg chg="del">
          <ac:chgData name="Neemias Informatica Lima" userId="b77af7bd85500281" providerId="LiveId" clId="{98D0A3DD-3EA6-4F46-9E40-A6E4DC797BE0}" dt="2025-04-03T21:09:33.775" v="7" actId="478"/>
          <ac:picMkLst>
            <pc:docMk/>
            <pc:sldMk cId="0" sldId="263"/>
            <ac:picMk id="3" creationId="{47EDE7F8-D25A-0A25-E36A-273AEF9CA381}"/>
          </ac:picMkLst>
        </pc:picChg>
        <pc:picChg chg="add mod">
          <ac:chgData name="Neemias Informatica Lima" userId="b77af7bd85500281" providerId="LiveId" clId="{98D0A3DD-3EA6-4F46-9E40-A6E4DC797BE0}" dt="2025-04-03T21:13:28.506" v="42" actId="962"/>
          <ac:picMkLst>
            <pc:docMk/>
            <pc:sldMk cId="0" sldId="263"/>
            <ac:picMk id="4" creationId="{3866FE9D-5AEA-6C68-DC71-9C1A0DEEF6AB}"/>
          </ac:picMkLst>
        </pc:picChg>
      </pc:sldChg>
      <pc:sldChg chg="addSp delSp modSp mod">
        <pc:chgData name="Neemias Informatica Lima" userId="b77af7bd85500281" providerId="LiveId" clId="{98D0A3DD-3EA6-4F46-9E40-A6E4DC797BE0}" dt="2025-04-03T21:13:35.827" v="45" actId="962"/>
        <pc:sldMkLst>
          <pc:docMk/>
          <pc:sldMk cId="0" sldId="264"/>
        </pc:sldMkLst>
        <pc:picChg chg="del">
          <ac:chgData name="Neemias Informatica Lima" userId="b77af7bd85500281" providerId="LiveId" clId="{98D0A3DD-3EA6-4F46-9E40-A6E4DC797BE0}" dt="2025-04-03T21:09:35.239" v="8" actId="478"/>
          <ac:picMkLst>
            <pc:docMk/>
            <pc:sldMk cId="0" sldId="264"/>
            <ac:picMk id="3" creationId="{A51AA44F-A09D-11E6-E42F-C84154CBAC43}"/>
          </ac:picMkLst>
        </pc:picChg>
        <pc:picChg chg="add mod">
          <ac:chgData name="Neemias Informatica Lima" userId="b77af7bd85500281" providerId="LiveId" clId="{98D0A3DD-3EA6-4F46-9E40-A6E4DC797BE0}" dt="2025-04-03T21:13:35.827" v="45" actId="962"/>
          <ac:picMkLst>
            <pc:docMk/>
            <pc:sldMk cId="0" sldId="264"/>
            <ac:picMk id="4" creationId="{91AFECA7-2D4F-16D6-F157-0D69493181D5}"/>
          </ac:picMkLst>
        </pc:picChg>
      </pc:sldChg>
      <pc:sldChg chg="addSp delSp modSp add mod">
        <pc:chgData name="Neemias Informatica Lima" userId="b77af7bd85500281" providerId="LiveId" clId="{98D0A3DD-3EA6-4F46-9E40-A6E4DC797BE0}" dt="2025-04-03T21:11:11.497" v="21" actId="14100"/>
        <pc:sldMkLst>
          <pc:docMk/>
          <pc:sldMk cId="994347174" sldId="267"/>
        </pc:sldMkLst>
        <pc:spChg chg="mod">
          <ac:chgData name="Neemias Informatica Lima" userId="b77af7bd85500281" providerId="LiveId" clId="{98D0A3DD-3EA6-4F46-9E40-A6E4DC797BE0}" dt="2025-04-03T21:10:44.057" v="14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98D0A3DD-3EA6-4F46-9E40-A6E4DC797BE0}" dt="2025-04-03T21:11:11.497" v="21" actId="14100"/>
          <ac:picMkLst>
            <pc:docMk/>
            <pc:sldMk cId="994347174" sldId="267"/>
            <ac:picMk id="4" creationId="{41FACDEB-9D61-83FA-304A-1F1CB6FB16EC}"/>
          </ac:picMkLst>
        </pc:picChg>
        <pc:picChg chg="del">
          <ac:chgData name="Neemias Informatica Lima" userId="b77af7bd85500281" providerId="LiveId" clId="{98D0A3DD-3EA6-4F46-9E40-A6E4DC797BE0}" dt="2025-04-03T21:10:48.913" v="15" actId="478"/>
          <ac:picMkLst>
            <pc:docMk/>
            <pc:sldMk cId="994347174" sldId="267"/>
            <ac:picMk id="7" creationId="{4040D014-1EDF-00FA-800B-11746520BEF6}"/>
          </ac:picMkLst>
        </pc:picChg>
      </pc:sldChg>
      <pc:sldChg chg="addSp delSp modSp add mod">
        <pc:chgData name="Neemias Informatica Lima" userId="b77af7bd85500281" providerId="LiveId" clId="{98D0A3DD-3EA6-4F46-9E40-A6E4DC797BE0}" dt="2025-04-04T11:47:47.686" v="50" actId="962"/>
        <pc:sldMkLst>
          <pc:docMk/>
          <pc:sldMk cId="277807339" sldId="268"/>
        </pc:sldMkLst>
        <pc:picChg chg="add mod">
          <ac:chgData name="Neemias Informatica Lima" userId="b77af7bd85500281" providerId="LiveId" clId="{98D0A3DD-3EA6-4F46-9E40-A6E4DC797BE0}" dt="2025-04-04T11:47:47.686" v="50" actId="962"/>
          <ac:picMkLst>
            <pc:docMk/>
            <pc:sldMk cId="277807339" sldId="268"/>
            <ac:picMk id="3" creationId="{AA0DB608-059D-DD76-7947-6485A7048E63}"/>
          </ac:picMkLst>
        </pc:picChg>
        <pc:picChg chg="del">
          <ac:chgData name="Neemias Informatica Lima" userId="b77af7bd85500281" providerId="LiveId" clId="{98D0A3DD-3EA6-4F46-9E40-A6E4DC797BE0}" dt="2025-04-03T21:14:40.328" v="47" actId="478"/>
          <ac:picMkLst>
            <pc:docMk/>
            <pc:sldMk cId="277807339" sldId="268"/>
            <ac:picMk id="4" creationId="{5D19D404-0FEA-BF44-8386-C5AA6AB78F1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>
          <a:extLst>
            <a:ext uri="{FF2B5EF4-FFF2-40B4-BE49-F238E27FC236}">
              <a16:creationId xmlns:a16="http://schemas.microsoft.com/office/drawing/2014/main" id="{9FAF21F8-DB42-C269-5822-192D9CB5C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40fa3f3b5_0_21:notes">
            <a:extLst>
              <a:ext uri="{FF2B5EF4-FFF2-40B4-BE49-F238E27FC236}">
                <a16:creationId xmlns:a16="http://schemas.microsoft.com/office/drawing/2014/main" id="{CF21B868-3522-A5EA-BE11-F6D030ABE2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40fa3f3b5_0_21:notes">
            <a:extLst>
              <a:ext uri="{FF2B5EF4-FFF2-40B4-BE49-F238E27FC236}">
                <a16:creationId xmlns:a16="http://schemas.microsoft.com/office/drawing/2014/main" id="{C7876460-0DD8-3C6C-A3FC-4300E174A6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317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40fa3f3b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40fa3f3b5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440fa3f3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440fa3f3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40fa3f3b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40fa3f3b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40fa3f3b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40fa3f3b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440fa3f3b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440fa3f3b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440fa3f3b5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440fa3f3b5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40fa3f3b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40fa3f3b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40fa3f3b5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440fa3f3b5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40fa3f3b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40fa3f3b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E04C020B-D3F6-EA9B-4591-EEB9CCD13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"/>
            <a:ext cx="9144000" cy="51409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>
          <a:extLst>
            <a:ext uri="{FF2B5EF4-FFF2-40B4-BE49-F238E27FC236}">
              <a16:creationId xmlns:a16="http://schemas.microsoft.com/office/drawing/2014/main" id="{5DFF81CE-FB60-C6DE-34C1-671B9925D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&#10;&#10;O conteúdo gerado por IA pode estar incorreto.">
            <a:extLst>
              <a:ext uri="{FF2B5EF4-FFF2-40B4-BE49-F238E27FC236}">
                <a16:creationId xmlns:a16="http://schemas.microsoft.com/office/drawing/2014/main" id="{AA0DB608-059D-DD76-7947-6485A7048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"/>
            <a:ext cx="9144000" cy="514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 title="10- redes sociai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6"/>
            <a:ext cx="9144000" cy="514051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034072" y="752417"/>
            <a:ext cx="4555067" cy="5164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2025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102125" y="100253"/>
            <a:ext cx="6671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18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18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74800"/>
            <a:ext cx="9144001" cy="3574594"/>
          </a:xfrm>
          <a:prstGeom prst="rect">
            <a:avLst/>
          </a:prstGeom>
        </p:spPr>
      </p:pic>
      <p:pic>
        <p:nvPicPr>
          <p:cNvPr id="4" name="Imagem 3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41FACDEB-9D61-83FA-304A-1F1CB6FB16E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3729"/>
          <a:stretch/>
        </p:blipFill>
        <p:spPr>
          <a:xfrm>
            <a:off x="0" y="1574800"/>
            <a:ext cx="9144000" cy="3574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xto&#10;&#10;O conteúdo gerado por IA pode estar incorreto.">
            <a:extLst>
              <a:ext uri="{FF2B5EF4-FFF2-40B4-BE49-F238E27FC236}">
                <a16:creationId xmlns:a16="http://schemas.microsoft.com/office/drawing/2014/main" id="{7ABECF46-7447-769B-A2E9-6B4ADCEA2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"/>
            <a:ext cx="9144000" cy="51409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Site&#10;&#10;O conteúdo gerado por IA pode estar incorreto.">
            <a:extLst>
              <a:ext uri="{FF2B5EF4-FFF2-40B4-BE49-F238E27FC236}">
                <a16:creationId xmlns:a16="http://schemas.microsoft.com/office/drawing/2014/main" id="{9C7AF2EC-908E-DF22-159A-D474A3CDE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"/>
            <a:ext cx="9144000" cy="51409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35E0D34F-2D8A-13E6-3120-0F61248BD9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1"/>
            <a:ext cx="9144000" cy="5140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8E06064D-3C47-4CC0-59FB-5CDF9EB86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Site&#10;&#10;O conteúdo gerado por IA pode estar incorreto.">
            <a:extLst>
              <a:ext uri="{FF2B5EF4-FFF2-40B4-BE49-F238E27FC236}">
                <a16:creationId xmlns:a16="http://schemas.microsoft.com/office/drawing/2014/main" id="{862767B9-13C8-626B-DBC3-B6E8BAB78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, Linha do tempo&#10;&#10;O conteúdo gerado por IA pode estar incorreto.">
            <a:extLst>
              <a:ext uri="{FF2B5EF4-FFF2-40B4-BE49-F238E27FC236}">
                <a16:creationId xmlns:a16="http://schemas.microsoft.com/office/drawing/2014/main" id="{B84D8B42-0C9C-B491-2F6A-DD59AD667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O conteúdo gerado por IA pode estar incorreto.">
            <a:extLst>
              <a:ext uri="{FF2B5EF4-FFF2-40B4-BE49-F238E27FC236}">
                <a16:creationId xmlns:a16="http://schemas.microsoft.com/office/drawing/2014/main" id="{3866FE9D-5AEA-6C68-DC71-9C1A0DEEF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91AFECA7-2D4F-16D6-F157-0D6949318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17</Words>
  <Application>Microsoft Office PowerPoint</Application>
  <PresentationFormat>Apresentação na tela (16:9)</PresentationFormat>
  <Paragraphs>2</Paragraphs>
  <Slides>12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Arial Black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Neemias Informatica Lima</cp:lastModifiedBy>
  <cp:revision>1</cp:revision>
  <dcterms:modified xsi:type="dcterms:W3CDTF">2025-04-04T11:47:50Z</dcterms:modified>
</cp:coreProperties>
</file>