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5F194-DCC3-6E6D-6CBD-9E42D306B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E9135-1D72-1A62-0997-3F57F3117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1243EE-4BB0-F501-8FDB-ABA5C179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AA07BF-8CAF-FF1F-36C6-6C2A7595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E982E-0D4B-143D-B089-4F2CA1A4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02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52717-CF7A-49CD-F4D2-872759DD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DD536F-DDE9-CB90-06C7-58F5D93DF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71568-BFA0-D049-8D98-8CBBAD26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8A9A6C-C16C-76E0-04FA-B568D4AB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A73504-001A-13D2-94B0-A19A4C1A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4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248DB2-2D22-4478-D5E0-D75744148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43E8D3-03FD-40B1-4AF6-D2CA465D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F97A2B-29AE-3CF3-A8C3-6B514A71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DE2D2-572A-8944-4312-BEB326EE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90DF7-B214-2286-7CCF-C7E7BBF8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4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DA753-0B2B-44AD-F233-042F14F1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9FD9E7-97BD-04A6-CCBB-CCAD175B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553A8-C612-03D3-4187-F363FABD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C2A42-8CE9-45D7-6E29-C9BBEA75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EB4946-0340-7EC4-16FA-DB348EEC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16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223E3-A794-6F16-59C6-1F2FB958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69A08E-4AE8-ADA0-C75C-42D83E74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6217F4-4CAD-8182-CD68-0C6B52C0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506480-5A0C-908C-0D9D-5A424B0F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0A8FEB-CCF1-46A3-F97D-EB468058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8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4CEE5-56FA-B4ED-0E91-5B54249E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3E3324-6C13-4C3A-D311-C994919D1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7CE3C6-611A-1AF4-C900-C5E45CDF3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E3E2EB-6CE2-B458-97F0-49640D84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32D868-BFF2-FD51-A3E2-E2D7D30B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9A8651-7150-29A1-9538-1134AAEA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81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59E47-3835-D72C-C677-3EE021E9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15B274-968E-E9CE-A86A-5E2709CA6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4BC30F-0257-51B4-FE82-C56F6FD0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384B474-8BF7-41EC-C018-9ABA761E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9A76DC-ACB8-AEE1-81F4-822B3C160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502DA1-BC9F-450D-9427-3E6A09D4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D8B772-0CEA-1D62-D161-D314099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3B2A29-E4EE-B25E-A687-B300FE37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58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DD452-773D-6017-73DD-8C073EFC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F3990F-4978-241A-73C5-98F4A277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44C248-F6D8-26E9-C03D-E52235D18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8C3075-3224-540B-1512-D1CB9AC6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7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75A233-3C9B-9491-8361-3BAA6A04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3214F7-323D-FE3D-B005-58E1DBC9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7B5457-D760-4AC3-52FE-66894D83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6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A7EAF-1884-1372-D1F6-7905BC7E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A91E82-90B0-6A16-41CD-E5EE6FF03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A4FA99-9B26-0467-6975-A750E3B70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4AF8D1-2109-F6FE-221D-D52B126A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084ED2-C6D5-9BF1-D119-EF1F1AF1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C0294-69B2-C9C2-020E-A6ACD767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48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EC481-6155-CD27-C172-5240191B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0DA7C1-C07D-ECC6-A99B-E9F10691F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13B3E3-B6AF-C5AD-B531-A159283D4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B55B57-8B86-EA5D-7C38-E786CBB4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C33715-9584-07C8-6D9A-D9AEF859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E560D3-1FC3-F293-F7F6-FC3C409A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8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D5273A2-756D-8374-EB08-83852462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A4ABB-AA25-3157-3F11-48876F20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67707A-B101-F80F-0BD6-1CA9E3AA5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694DC-F096-6846-9F05-14AC4EF91D38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0DD88-7757-9B8D-C656-16894A428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E653C-BD21-5C60-5A0F-682E2DF66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BDD6D1-39D3-BF46-91F2-8B5E86278E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0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85334-AC00-B466-91D2-0FDA23D2F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521AD0-23D6-DCE9-DB00-C6994BFC5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36033C-F558-78C9-44ED-3745A279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8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3545910-138E-68FF-C738-99514715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015BD7-BB89-0173-0A53-37991B4B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4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EF38FEB-B314-AE09-8143-EB03F5AA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2D416DD-8058-305C-5500-466C5F470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7C3614E-6607-9E82-1F8A-0091AAF20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612BBB7-FF3C-67BA-D12D-94A62DFB0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A7CBB20-F2A1-4175-6B5A-0803D1E0A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45B7486-15FD-D9D4-12BA-3B3997996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9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D74318-4814-4E70-CAC8-D6333AA4E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5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Gusttavo Santana</cp:lastModifiedBy>
  <cp:revision>1</cp:revision>
  <dcterms:created xsi:type="dcterms:W3CDTF">2025-03-28T09:57:49Z</dcterms:created>
  <dcterms:modified xsi:type="dcterms:W3CDTF">2025-03-28T10:14:31Z</dcterms:modified>
</cp:coreProperties>
</file>