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FE48C-922D-4C36-BF5C-9C65938A84C2}" v="9" dt="2025-03-21T17:44:22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10FE48C-922D-4C36-BF5C-9C65938A84C2}"/>
    <pc:docChg chg="custSel modSld">
      <pc:chgData name="Neemias Informatica Lima" userId="b77af7bd85500281" providerId="LiveId" clId="{B10FE48C-922D-4C36-BF5C-9C65938A84C2}" dt="2025-03-21T17:44:23.126" v="35" actId="962"/>
      <pc:docMkLst>
        <pc:docMk/>
      </pc:docMkLst>
      <pc:sldChg chg="addSp delSp modSp mod">
        <pc:chgData name="Neemias Informatica Lima" userId="b77af7bd85500281" providerId="LiveId" clId="{B10FE48C-922D-4C36-BF5C-9C65938A84C2}" dt="2025-03-20T12:21:23.812" v="11" actId="962"/>
        <pc:sldMkLst>
          <pc:docMk/>
          <pc:sldMk cId="0" sldId="256"/>
        </pc:sldMkLst>
        <pc:picChg chg="add mod">
          <ac:chgData name="Neemias Informatica Lima" userId="b77af7bd85500281" providerId="LiveId" clId="{B10FE48C-922D-4C36-BF5C-9C65938A84C2}" dt="2025-03-20T12:21:23.812" v="11" actId="962"/>
          <ac:picMkLst>
            <pc:docMk/>
            <pc:sldMk cId="0" sldId="256"/>
            <ac:picMk id="3" creationId="{E03D3186-416E-AC1C-78AA-352723A5B9E8}"/>
          </ac:picMkLst>
        </pc:picChg>
        <pc:picChg chg="del">
          <ac:chgData name="Neemias Informatica Lima" userId="b77af7bd85500281" providerId="LiveId" clId="{B10FE48C-922D-4C36-BF5C-9C65938A84C2}" dt="2025-03-20T12:21:01.565" v="0" actId="478"/>
          <ac:picMkLst>
            <pc:docMk/>
            <pc:sldMk cId="0" sldId="256"/>
            <ac:picMk id="54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1:30.430" v="14" actId="962"/>
        <pc:sldMkLst>
          <pc:docMk/>
          <pc:sldMk cId="0" sldId="257"/>
        </pc:sldMkLst>
        <pc:picChg chg="add mod">
          <ac:chgData name="Neemias Informatica Lima" userId="b77af7bd85500281" providerId="LiveId" clId="{B10FE48C-922D-4C36-BF5C-9C65938A84C2}" dt="2025-03-20T12:21:30.430" v="14" actId="962"/>
          <ac:picMkLst>
            <pc:docMk/>
            <pc:sldMk cId="0" sldId="257"/>
            <ac:picMk id="3" creationId="{4440C810-8C1F-D922-3186-B2E1C6E296A4}"/>
          </ac:picMkLst>
        </pc:picChg>
        <pc:picChg chg="del">
          <ac:chgData name="Neemias Informatica Lima" userId="b77af7bd85500281" providerId="LiveId" clId="{B10FE48C-922D-4C36-BF5C-9C65938A84C2}" dt="2025-03-20T12:21:04.469" v="1" actId="478"/>
          <ac:picMkLst>
            <pc:docMk/>
            <pc:sldMk cId="0" sldId="257"/>
            <ac:picMk id="59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2:06.841" v="20" actId="962"/>
        <pc:sldMkLst>
          <pc:docMk/>
          <pc:sldMk cId="0" sldId="258"/>
        </pc:sldMkLst>
        <pc:picChg chg="add mod">
          <ac:chgData name="Neemias Informatica Lima" userId="b77af7bd85500281" providerId="LiveId" clId="{B10FE48C-922D-4C36-BF5C-9C65938A84C2}" dt="2025-03-20T12:22:06.841" v="20" actId="962"/>
          <ac:picMkLst>
            <pc:docMk/>
            <pc:sldMk cId="0" sldId="258"/>
            <ac:picMk id="3" creationId="{120CC905-7A12-FAD2-6701-1201F8E8194A}"/>
          </ac:picMkLst>
        </pc:picChg>
        <pc:picChg chg="del">
          <ac:chgData name="Neemias Informatica Lima" userId="b77af7bd85500281" providerId="LiveId" clId="{B10FE48C-922D-4C36-BF5C-9C65938A84C2}" dt="2025-03-20T12:21:06.110" v="2" actId="478"/>
          <ac:picMkLst>
            <pc:docMk/>
            <pc:sldMk cId="0" sldId="258"/>
            <ac:picMk id="64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1:50.064" v="17" actId="962"/>
        <pc:sldMkLst>
          <pc:docMk/>
          <pc:sldMk cId="0" sldId="259"/>
        </pc:sldMkLst>
        <pc:picChg chg="add mod">
          <ac:chgData name="Neemias Informatica Lima" userId="b77af7bd85500281" providerId="LiveId" clId="{B10FE48C-922D-4C36-BF5C-9C65938A84C2}" dt="2025-03-20T12:21:50.064" v="17" actId="962"/>
          <ac:picMkLst>
            <pc:docMk/>
            <pc:sldMk cId="0" sldId="259"/>
            <ac:picMk id="3" creationId="{921626DE-1337-A8C3-DCDC-3E88A182B376}"/>
          </ac:picMkLst>
        </pc:picChg>
        <pc:picChg chg="del">
          <ac:chgData name="Neemias Informatica Lima" userId="b77af7bd85500281" providerId="LiveId" clId="{B10FE48C-922D-4C36-BF5C-9C65938A84C2}" dt="2025-03-20T12:21:07.439" v="3" actId="478"/>
          <ac:picMkLst>
            <pc:docMk/>
            <pc:sldMk cId="0" sldId="259"/>
            <ac:picMk id="69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2:21.093" v="23" actId="962"/>
        <pc:sldMkLst>
          <pc:docMk/>
          <pc:sldMk cId="0" sldId="260"/>
        </pc:sldMkLst>
        <pc:picChg chg="add mod">
          <ac:chgData name="Neemias Informatica Lima" userId="b77af7bd85500281" providerId="LiveId" clId="{B10FE48C-922D-4C36-BF5C-9C65938A84C2}" dt="2025-03-20T12:22:21.093" v="23" actId="962"/>
          <ac:picMkLst>
            <pc:docMk/>
            <pc:sldMk cId="0" sldId="260"/>
            <ac:picMk id="3" creationId="{AB2D8109-E524-BED4-1EF5-7C44347D8E4F}"/>
          </ac:picMkLst>
        </pc:picChg>
        <pc:picChg chg="del">
          <ac:chgData name="Neemias Informatica Lima" userId="b77af7bd85500281" providerId="LiveId" clId="{B10FE48C-922D-4C36-BF5C-9C65938A84C2}" dt="2025-03-20T12:21:09.006" v="4" actId="478"/>
          <ac:picMkLst>
            <pc:docMk/>
            <pc:sldMk cId="0" sldId="260"/>
            <ac:picMk id="74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2:27.290" v="26" actId="962"/>
        <pc:sldMkLst>
          <pc:docMk/>
          <pc:sldMk cId="0" sldId="261"/>
        </pc:sldMkLst>
        <pc:picChg chg="add mod">
          <ac:chgData name="Neemias Informatica Lima" userId="b77af7bd85500281" providerId="LiveId" clId="{B10FE48C-922D-4C36-BF5C-9C65938A84C2}" dt="2025-03-20T12:22:27.290" v="26" actId="962"/>
          <ac:picMkLst>
            <pc:docMk/>
            <pc:sldMk cId="0" sldId="261"/>
            <ac:picMk id="3" creationId="{FC34F839-9D2D-563E-314F-7D5C39E5508E}"/>
          </ac:picMkLst>
        </pc:picChg>
        <pc:picChg chg="del">
          <ac:chgData name="Neemias Informatica Lima" userId="b77af7bd85500281" providerId="LiveId" clId="{B10FE48C-922D-4C36-BF5C-9C65938A84C2}" dt="2025-03-20T12:21:10.487" v="5" actId="478"/>
          <ac:picMkLst>
            <pc:docMk/>
            <pc:sldMk cId="0" sldId="261"/>
            <ac:picMk id="79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2:32.804" v="29" actId="962"/>
        <pc:sldMkLst>
          <pc:docMk/>
          <pc:sldMk cId="0" sldId="262"/>
        </pc:sldMkLst>
        <pc:picChg chg="add mod">
          <ac:chgData name="Neemias Informatica Lima" userId="b77af7bd85500281" providerId="LiveId" clId="{B10FE48C-922D-4C36-BF5C-9C65938A84C2}" dt="2025-03-20T12:22:32.804" v="29" actId="962"/>
          <ac:picMkLst>
            <pc:docMk/>
            <pc:sldMk cId="0" sldId="262"/>
            <ac:picMk id="3" creationId="{AEF7E592-CD70-594F-3C5B-0744D16AEACB}"/>
          </ac:picMkLst>
        </pc:picChg>
        <pc:picChg chg="del">
          <ac:chgData name="Neemias Informatica Lima" userId="b77af7bd85500281" providerId="LiveId" clId="{B10FE48C-922D-4C36-BF5C-9C65938A84C2}" dt="2025-03-20T12:21:11.806" v="6" actId="478"/>
          <ac:picMkLst>
            <pc:docMk/>
            <pc:sldMk cId="0" sldId="262"/>
            <ac:picMk id="84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0T12:22:40.818" v="32" actId="962"/>
        <pc:sldMkLst>
          <pc:docMk/>
          <pc:sldMk cId="0" sldId="263"/>
        </pc:sldMkLst>
        <pc:picChg chg="add mod">
          <ac:chgData name="Neemias Informatica Lima" userId="b77af7bd85500281" providerId="LiveId" clId="{B10FE48C-922D-4C36-BF5C-9C65938A84C2}" dt="2025-03-20T12:22:40.818" v="32" actId="962"/>
          <ac:picMkLst>
            <pc:docMk/>
            <pc:sldMk cId="0" sldId="263"/>
            <ac:picMk id="3" creationId="{47EDE7F8-D25A-0A25-E36A-273AEF9CA381}"/>
          </ac:picMkLst>
        </pc:picChg>
        <pc:picChg chg="del">
          <ac:chgData name="Neemias Informatica Lima" userId="b77af7bd85500281" providerId="LiveId" clId="{B10FE48C-922D-4C36-BF5C-9C65938A84C2}" dt="2025-03-20T12:21:14.341" v="8" actId="478"/>
          <ac:picMkLst>
            <pc:docMk/>
            <pc:sldMk cId="0" sldId="263"/>
            <ac:picMk id="89" creationId="{00000000-0000-0000-0000-000000000000}"/>
          </ac:picMkLst>
        </pc:picChg>
      </pc:sldChg>
      <pc:sldChg chg="addSp delSp modSp mod">
        <pc:chgData name="Neemias Informatica Lima" userId="b77af7bd85500281" providerId="LiveId" clId="{B10FE48C-922D-4C36-BF5C-9C65938A84C2}" dt="2025-03-21T17:44:23.126" v="35" actId="962"/>
        <pc:sldMkLst>
          <pc:docMk/>
          <pc:sldMk cId="0" sldId="264"/>
        </pc:sldMkLst>
        <pc:picChg chg="add mod">
          <ac:chgData name="Neemias Informatica Lima" userId="b77af7bd85500281" providerId="LiveId" clId="{B10FE48C-922D-4C36-BF5C-9C65938A84C2}" dt="2025-03-21T17:44:23.126" v="35" actId="962"/>
          <ac:picMkLst>
            <pc:docMk/>
            <pc:sldMk cId="0" sldId="264"/>
            <ac:picMk id="3" creationId="{A51AA44F-A09D-11E6-E42F-C84154CBAC43}"/>
          </ac:picMkLst>
        </pc:picChg>
        <pc:picChg chg="del">
          <ac:chgData name="Neemias Informatica Lima" userId="b77af7bd85500281" providerId="LiveId" clId="{B10FE48C-922D-4C36-BF5C-9C65938A84C2}" dt="2025-03-20T12:21:13.318" v="7" actId="478"/>
          <ac:picMkLst>
            <pc:docMk/>
            <pc:sldMk cId="0" sldId="264"/>
            <ac:picMk id="9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0fa3f3b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0fa3f3b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40fa3f3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40fa3f3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40fa3f3b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40fa3f3b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40fa3f3b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40fa3f3b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40fa3f3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40fa3f3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40fa3f3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40fa3f3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0fa3f3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0fa3f3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40fa3f3b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40fa3f3b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40fa3f3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40fa3f3b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E03D3186-416E-AC1C-78AA-352723A5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- redes socia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4440C810-8C1F-D922-3186-B2E1C6E2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120CC905-7A12-FAD2-6701-1201F8E8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921626DE-1337-A8C3-DCDC-3E88A182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AB2D8109-E524-BED4-1EF5-7C44347D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C34F839-9D2D-563E-314F-7D5C39E5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AEF7E592-CD70-594F-3C5B-0744D16A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47EDE7F8-D25A-0A25-E36A-273AEF9C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A51AA44F-A09D-11E6-E42F-C84154CB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Neemias Informatica Lima</cp:lastModifiedBy>
  <cp:revision>1</cp:revision>
  <dcterms:modified xsi:type="dcterms:W3CDTF">2025-03-21T17:44:28Z</dcterms:modified>
</cp:coreProperties>
</file>