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40fa3f3b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40fa3f3b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40fa3f3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40fa3f3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40fa3f3b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40fa3f3b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40fa3f3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40fa3f3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40fa3f3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40fa3f3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40fa3f3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40fa3f3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0fa3f3b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40fa3f3b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40fa3f3b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40fa3f3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40fa3f3b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40fa3f3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0- redes socia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Verso para memoriz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Lição 11 (1º TRI 202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Lição 11 (1º TRI 202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