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photoAlbum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5F273D-7741-40D6-AEBC-1E74A6BB8E37}" v="9" dt="2025-03-01T10:55:37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64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emias Informatica Lima" userId="b77af7bd85500281" providerId="LiveId" clId="{2CB30078-41AA-4785-B725-9E0AC45189E6}"/>
    <pc:docChg chg="custSel addSld modSld">
      <pc:chgData name="Neemias Informatica Lima" userId="b77af7bd85500281" providerId="LiveId" clId="{2CB30078-41AA-4785-B725-9E0AC45189E6}" dt="2025-02-21T17:28:17.576" v="40" actId="962"/>
      <pc:docMkLst>
        <pc:docMk/>
      </pc:docMkLst>
      <pc:sldChg chg="addSp delSp modSp mod">
        <pc:chgData name="Neemias Informatica Lima" userId="b77af7bd85500281" providerId="LiveId" clId="{2CB30078-41AA-4785-B725-9E0AC45189E6}" dt="2025-02-20T11:18:10.216" v="11" actId="962"/>
        <pc:sldMkLst>
          <pc:docMk/>
          <pc:sldMk cId="3982889705" sldId="257"/>
        </pc:sldMkLst>
      </pc:sldChg>
      <pc:sldChg chg="addSp delSp modSp mod">
        <pc:chgData name="Neemias Informatica Lima" userId="b77af7bd85500281" providerId="LiveId" clId="{2CB30078-41AA-4785-B725-9E0AC45189E6}" dt="2025-02-20T11:18:16.915" v="14" actId="962"/>
        <pc:sldMkLst>
          <pc:docMk/>
          <pc:sldMk cId="2368269771" sldId="258"/>
        </pc:sldMkLst>
      </pc:sldChg>
      <pc:sldChg chg="addSp delSp modSp mod">
        <pc:chgData name="Neemias Informatica Lima" userId="b77af7bd85500281" providerId="LiveId" clId="{2CB30078-41AA-4785-B725-9E0AC45189E6}" dt="2025-02-20T11:18:24.506" v="17" actId="962"/>
        <pc:sldMkLst>
          <pc:docMk/>
          <pc:sldMk cId="3699826450" sldId="259"/>
        </pc:sldMkLst>
      </pc:sldChg>
      <pc:sldChg chg="addSp delSp modSp mod">
        <pc:chgData name="Neemias Informatica Lima" userId="b77af7bd85500281" providerId="LiveId" clId="{2CB30078-41AA-4785-B725-9E0AC45189E6}" dt="2025-02-20T11:18:30.641" v="20" actId="962"/>
        <pc:sldMkLst>
          <pc:docMk/>
          <pc:sldMk cId="2226869268" sldId="260"/>
        </pc:sldMkLst>
      </pc:sldChg>
      <pc:sldChg chg="addSp delSp modSp mod">
        <pc:chgData name="Neemias Informatica Lima" userId="b77af7bd85500281" providerId="LiveId" clId="{2CB30078-41AA-4785-B725-9E0AC45189E6}" dt="2025-02-20T11:18:38.240" v="23" actId="962"/>
        <pc:sldMkLst>
          <pc:docMk/>
          <pc:sldMk cId="3935500412" sldId="261"/>
        </pc:sldMkLst>
      </pc:sldChg>
      <pc:sldChg chg="addSp delSp modSp mod">
        <pc:chgData name="Neemias Informatica Lima" userId="b77af7bd85500281" providerId="LiveId" clId="{2CB30078-41AA-4785-B725-9E0AC45189E6}" dt="2025-02-20T11:18:44.696" v="26" actId="962"/>
        <pc:sldMkLst>
          <pc:docMk/>
          <pc:sldMk cId="3730492464" sldId="262"/>
        </pc:sldMkLst>
      </pc:sldChg>
      <pc:sldChg chg="addSp delSp modSp mod">
        <pc:chgData name="Neemias Informatica Lima" userId="b77af7bd85500281" providerId="LiveId" clId="{2CB30078-41AA-4785-B725-9E0AC45189E6}" dt="2025-02-20T11:18:53.197" v="29" actId="962"/>
        <pc:sldMkLst>
          <pc:docMk/>
          <pc:sldMk cId="1009595230" sldId="263"/>
        </pc:sldMkLst>
      </pc:sldChg>
      <pc:sldChg chg="addSp delSp modSp mod">
        <pc:chgData name="Neemias Informatica Lima" userId="b77af7bd85500281" providerId="LiveId" clId="{2CB30078-41AA-4785-B725-9E0AC45189E6}" dt="2025-02-20T11:19:01.081" v="32" actId="962"/>
        <pc:sldMkLst>
          <pc:docMk/>
          <pc:sldMk cId="297732888" sldId="264"/>
        </pc:sldMkLst>
      </pc:sldChg>
      <pc:sldChg chg="addSp delSp modSp mod">
        <pc:chgData name="Neemias Informatica Lima" userId="b77af7bd85500281" providerId="LiveId" clId="{2CB30078-41AA-4785-B725-9E0AC45189E6}" dt="2025-02-20T11:19:13.623" v="35" actId="962"/>
        <pc:sldMkLst>
          <pc:docMk/>
          <pc:sldMk cId="2934525564" sldId="265"/>
        </pc:sldMkLst>
      </pc:sldChg>
      <pc:sldChg chg="addSp delSp modSp add mod">
        <pc:chgData name="Neemias Informatica Lima" userId="b77af7bd85500281" providerId="LiveId" clId="{2CB30078-41AA-4785-B725-9E0AC45189E6}" dt="2025-02-21T17:28:17.576" v="40" actId="962"/>
        <pc:sldMkLst>
          <pc:docMk/>
          <pc:sldMk cId="846296481" sldId="267"/>
        </pc:sldMkLst>
      </pc:sldChg>
    </pc:docChg>
  </pc:docChgLst>
  <pc:docChgLst>
    <pc:chgData name="Neemias Informatica Lima" userId="b77af7bd85500281" providerId="LiveId" clId="{D25F273D-7741-40D6-AEBC-1E74A6BB8E37}"/>
    <pc:docChg chg="custSel delSld modSld sldOrd">
      <pc:chgData name="Neemias Informatica Lima" userId="b77af7bd85500281" providerId="LiveId" clId="{D25F273D-7741-40D6-AEBC-1E74A6BB8E37}" dt="2025-03-01T10:55:39.020" v="39" actId="962"/>
      <pc:docMkLst>
        <pc:docMk/>
      </pc:docMkLst>
      <pc:sldChg chg="addSp delSp modSp mod">
        <pc:chgData name="Neemias Informatica Lima" userId="b77af7bd85500281" providerId="LiveId" clId="{D25F273D-7741-40D6-AEBC-1E74A6BB8E37}" dt="2025-02-27T23:10:12.036" v="17" actId="962"/>
        <pc:sldMkLst>
          <pc:docMk/>
          <pc:sldMk cId="3982889705" sldId="257"/>
        </pc:sldMkLst>
        <pc:picChg chg="add mod">
          <ac:chgData name="Neemias Informatica Lima" userId="b77af7bd85500281" providerId="LiveId" clId="{D25F273D-7741-40D6-AEBC-1E74A6BB8E37}" dt="2025-02-27T23:10:12.036" v="17" actId="962"/>
          <ac:picMkLst>
            <pc:docMk/>
            <pc:sldMk cId="3982889705" sldId="257"/>
            <ac:picMk id="3" creationId="{8E842B69-544B-7D36-40D9-132EB1680761}"/>
          </ac:picMkLst>
        </pc:picChg>
      </pc:sldChg>
      <pc:sldChg chg="addSp delSp modSp mod">
        <pc:chgData name="Neemias Informatica Lima" userId="b77af7bd85500281" providerId="LiveId" clId="{D25F273D-7741-40D6-AEBC-1E74A6BB8E37}" dt="2025-02-27T23:10:17.725" v="20" actId="962"/>
        <pc:sldMkLst>
          <pc:docMk/>
          <pc:sldMk cId="2368269771" sldId="258"/>
        </pc:sldMkLst>
        <pc:picChg chg="add mod">
          <ac:chgData name="Neemias Informatica Lima" userId="b77af7bd85500281" providerId="LiveId" clId="{D25F273D-7741-40D6-AEBC-1E74A6BB8E37}" dt="2025-02-27T23:10:17.725" v="20" actId="962"/>
          <ac:picMkLst>
            <pc:docMk/>
            <pc:sldMk cId="2368269771" sldId="258"/>
            <ac:picMk id="3" creationId="{7F47A224-C2B7-C7E5-C7E0-8B6723DA2D9F}"/>
          </ac:picMkLst>
        </pc:picChg>
      </pc:sldChg>
      <pc:sldChg chg="addSp delSp modSp mod">
        <pc:chgData name="Neemias Informatica Lima" userId="b77af7bd85500281" providerId="LiveId" clId="{D25F273D-7741-40D6-AEBC-1E74A6BB8E37}" dt="2025-02-27T23:10:24.551" v="23" actId="962"/>
        <pc:sldMkLst>
          <pc:docMk/>
          <pc:sldMk cId="3699826450" sldId="259"/>
        </pc:sldMkLst>
        <pc:picChg chg="add mod">
          <ac:chgData name="Neemias Informatica Lima" userId="b77af7bd85500281" providerId="LiveId" clId="{D25F273D-7741-40D6-AEBC-1E74A6BB8E37}" dt="2025-02-27T23:10:24.551" v="23" actId="962"/>
          <ac:picMkLst>
            <pc:docMk/>
            <pc:sldMk cId="3699826450" sldId="259"/>
            <ac:picMk id="3" creationId="{2A7DC88E-08E4-350F-9645-4DE0B2E6C0DB}"/>
          </ac:picMkLst>
        </pc:picChg>
      </pc:sldChg>
      <pc:sldChg chg="addSp delSp modSp mod">
        <pc:chgData name="Neemias Informatica Lima" userId="b77af7bd85500281" providerId="LiveId" clId="{D25F273D-7741-40D6-AEBC-1E74A6BB8E37}" dt="2025-02-27T23:10:30.601" v="26" actId="962"/>
        <pc:sldMkLst>
          <pc:docMk/>
          <pc:sldMk cId="2226869268" sldId="260"/>
        </pc:sldMkLst>
        <pc:picChg chg="add mod">
          <ac:chgData name="Neemias Informatica Lima" userId="b77af7bd85500281" providerId="LiveId" clId="{D25F273D-7741-40D6-AEBC-1E74A6BB8E37}" dt="2025-02-27T23:10:30.601" v="26" actId="962"/>
          <ac:picMkLst>
            <pc:docMk/>
            <pc:sldMk cId="2226869268" sldId="260"/>
            <ac:picMk id="3" creationId="{9A5FD1F2-4A11-9524-531B-3E54712A9413}"/>
          </ac:picMkLst>
        </pc:picChg>
      </pc:sldChg>
      <pc:sldChg chg="addSp delSp modSp mod">
        <pc:chgData name="Neemias Informatica Lima" userId="b77af7bd85500281" providerId="LiveId" clId="{D25F273D-7741-40D6-AEBC-1E74A6BB8E37}" dt="2025-02-27T23:10:40.787" v="29" actId="962"/>
        <pc:sldMkLst>
          <pc:docMk/>
          <pc:sldMk cId="3935500412" sldId="261"/>
        </pc:sldMkLst>
        <pc:picChg chg="add mod">
          <ac:chgData name="Neemias Informatica Lima" userId="b77af7bd85500281" providerId="LiveId" clId="{D25F273D-7741-40D6-AEBC-1E74A6BB8E37}" dt="2025-02-27T23:10:40.787" v="29" actId="962"/>
          <ac:picMkLst>
            <pc:docMk/>
            <pc:sldMk cId="3935500412" sldId="261"/>
            <ac:picMk id="3" creationId="{F7F103A7-EA55-B0D1-33A0-840FD7CFC9A3}"/>
          </ac:picMkLst>
        </pc:picChg>
      </pc:sldChg>
      <pc:sldChg chg="addSp delSp modSp mod">
        <pc:chgData name="Neemias Informatica Lima" userId="b77af7bd85500281" providerId="LiveId" clId="{D25F273D-7741-40D6-AEBC-1E74A6BB8E37}" dt="2025-02-27T23:10:57.041" v="32" actId="962"/>
        <pc:sldMkLst>
          <pc:docMk/>
          <pc:sldMk cId="3730492464" sldId="262"/>
        </pc:sldMkLst>
        <pc:picChg chg="add mod">
          <ac:chgData name="Neemias Informatica Lima" userId="b77af7bd85500281" providerId="LiveId" clId="{D25F273D-7741-40D6-AEBC-1E74A6BB8E37}" dt="2025-02-27T23:10:57.041" v="32" actId="962"/>
          <ac:picMkLst>
            <pc:docMk/>
            <pc:sldMk cId="3730492464" sldId="262"/>
            <ac:picMk id="3" creationId="{E6BFCAAD-52B9-1A51-B2D8-A8B1A63E0164}"/>
          </ac:picMkLst>
        </pc:picChg>
      </pc:sldChg>
      <pc:sldChg chg="addSp delSp modSp mod">
        <pc:chgData name="Neemias Informatica Lima" userId="b77af7bd85500281" providerId="LiveId" clId="{D25F273D-7741-40D6-AEBC-1E74A6BB8E37}" dt="2025-02-27T23:11:04.316" v="35" actId="962"/>
        <pc:sldMkLst>
          <pc:docMk/>
          <pc:sldMk cId="1009595230" sldId="263"/>
        </pc:sldMkLst>
        <pc:picChg chg="add mod">
          <ac:chgData name="Neemias Informatica Lima" userId="b77af7bd85500281" providerId="LiveId" clId="{D25F273D-7741-40D6-AEBC-1E74A6BB8E37}" dt="2025-02-27T23:11:04.316" v="35" actId="962"/>
          <ac:picMkLst>
            <pc:docMk/>
            <pc:sldMk cId="1009595230" sldId="263"/>
            <ac:picMk id="3" creationId="{C64E496F-FC57-41DB-8187-558FFBEB3104}"/>
          </ac:picMkLst>
        </pc:picChg>
      </pc:sldChg>
      <pc:sldChg chg="delSp del mod">
        <pc:chgData name="Neemias Informatica Lima" userId="b77af7bd85500281" providerId="LiveId" clId="{D25F273D-7741-40D6-AEBC-1E74A6BB8E37}" dt="2025-02-27T23:11:06.262" v="36" actId="47"/>
        <pc:sldMkLst>
          <pc:docMk/>
          <pc:sldMk cId="297732888" sldId="264"/>
        </pc:sldMkLst>
      </pc:sldChg>
      <pc:sldChg chg="addSp delSp modSp mod">
        <pc:chgData name="Neemias Informatica Lima" userId="b77af7bd85500281" providerId="LiveId" clId="{D25F273D-7741-40D6-AEBC-1E74A6BB8E37}" dt="2025-03-01T10:55:39.020" v="39" actId="962"/>
        <pc:sldMkLst>
          <pc:docMk/>
          <pc:sldMk cId="2934525564" sldId="265"/>
        </pc:sldMkLst>
        <pc:picChg chg="add mod">
          <ac:chgData name="Neemias Informatica Lima" userId="b77af7bd85500281" providerId="LiveId" clId="{D25F273D-7741-40D6-AEBC-1E74A6BB8E37}" dt="2025-03-01T10:55:39.020" v="39" actId="962"/>
          <ac:picMkLst>
            <pc:docMk/>
            <pc:sldMk cId="2934525564" sldId="265"/>
            <ac:picMk id="3" creationId="{672AD3F8-7D0B-DEAE-4173-B09991D4623B}"/>
          </ac:picMkLst>
        </pc:picChg>
      </pc:sldChg>
      <pc:sldChg chg="addSp delSp modSp mod ord">
        <pc:chgData name="Neemias Informatica Lima" userId="b77af7bd85500281" providerId="LiveId" clId="{D25F273D-7741-40D6-AEBC-1E74A6BB8E37}" dt="2025-02-27T23:10:04.590" v="14"/>
        <pc:sldMkLst>
          <pc:docMk/>
          <pc:sldMk cId="846296481" sldId="267"/>
        </pc:sldMkLst>
        <pc:picChg chg="add mod">
          <ac:chgData name="Neemias Informatica Lima" userId="b77af7bd85500281" providerId="LiveId" clId="{D25F273D-7741-40D6-AEBC-1E74A6BB8E37}" dt="2025-02-27T23:09:58.548" v="12" actId="27614"/>
          <ac:picMkLst>
            <pc:docMk/>
            <pc:sldMk cId="846296481" sldId="267"/>
            <ac:picMk id="4" creationId="{7E65CFF2-876A-4DA0-5F45-A03B4849CA0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425CF-6D7D-F367-994B-48FC95353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FB666D-6F45-14F9-FD22-C443876EF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C600C6-17F6-605E-FCE1-952BA12F3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D188E0-CBB7-C925-320F-D4AC0531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19CFFD-7B1B-A8A1-BEC9-0E144AD08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8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D3E4F3-D248-D997-F2F0-598D39E5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B42CBF1-9248-3FD1-C62E-44AA4E778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36695C-B13A-B4D0-5155-809D42B52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374B3D-00BB-E863-287C-C6A595F0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C2F73C-7A89-398B-C584-845DCAAB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67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24F7E2-8916-716F-719C-B27B188A8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ED70609-DA0F-CFCC-5160-15BCE38FC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AC1C67-C303-25F8-4478-31DB4B4B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F7ED45-4AA2-0CCD-9C10-6D8C5B558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B64DA6-E5B0-F6CE-C4EA-3FD6FC6A9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13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F17C7-73DA-608D-D0E9-7AE2AD21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4BCE27-69E2-C9E8-5E9C-4E99D684A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6D7884-DF8A-AF09-E616-3AECA5302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26626D-6BC7-6B3D-4B0D-31EABBD8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A8E6D4-0A19-8A08-D8BC-7DAF7E15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0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B4F70-E0E2-3FBA-C078-635DD3CA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CB47153-AC39-03E7-D1B9-6AA6BF538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FB16B3-E114-2492-54A8-6B6B86D52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DA72E0-4197-CEEA-491E-C89C008EE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FAB229-D8F0-ED7B-C28E-9803B394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68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F6F98-91FC-C457-DF92-7D258482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DE610F-DD0B-5BA1-4AED-C28FC0CC7E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6B9DB6D-5EFC-BB36-2F67-CB7579164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2EF9349-4ED1-5B0C-7B8D-BA0DAD9EF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23BB9F-D211-E56B-B896-74CEBA967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12CDCF-D23C-4FFE-CBDB-7B89AF5D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57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DA862-3A31-7CBD-3C28-69919B229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908C73-5629-0E8C-DF3C-65028B1E6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C284E78-B8D1-124C-D32B-029775131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37D720B-32D3-44E5-816F-3E6D8DDD7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897E67-2275-D0A0-321B-803136ED4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4DF41-2EAA-D931-06D5-D626B51BC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1F9B4F6-658B-EE14-28E7-587F4016F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E34E3C7-E767-FC1E-018A-539CAA80B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29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5EC78-E827-1C73-67E6-B11465E85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6ABC3D-1142-E7F1-FAE9-F959A7182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4DC6AB-2F2D-5246-E7BF-19C28B8E3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CAFAF10-55C2-C884-1243-546724057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403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C4A0F36-C460-B430-95E7-DCE70F59B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42159AC-88BA-E2D2-0834-EBB385114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1F2B19-E8C3-B1AE-795A-86E4EC1C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7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A6969-A22A-9992-03A9-C0AD0C1BB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35A8BD-D10C-DA52-9F63-EB17505E8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3FD6016-8701-50A1-D5A8-FC8C606A4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542943-D253-EE4C-30E0-B4A5BBB7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D8EB1E-B25A-206F-6550-DC4F0579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66B196-5B89-FA9F-2B11-DFF9FCEAD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81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4131C-D250-FBD3-5F15-FF26F83F7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D348989-95A5-E1A9-5119-9246CCF53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FE13383-6DA7-0D10-9E0D-476237E58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721E2DF-B153-726C-E0F9-F90D3B56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81956A-37EF-72BC-3AA1-0B43016E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670488C-B3C1-C3F8-4A34-EE16818D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39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E6D34AC-016A-CD1B-1F52-D0381A26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7E3293-6EB6-5667-8C06-322C62255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89C14-5EA0-2777-A552-FACF63BB4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AF31-0473-43AC-B200-161799B727C8}" type="datetimeFigureOut">
              <a:rPr lang="pt-BR" smtClean="0"/>
              <a:t>01/03/2025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AE96C0-6222-873A-BFEB-160FE44F5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F8E952-7AB5-1AD3-0FC9-5865336A4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17A6B-1A95-4028-A5A6-B82A0B4FEF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807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03B2D3-C921-3636-D2E8-9D3C53EE12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iagrama&#10;&#10;O conteúdo gerado por IA pode estar incorreto.">
            <a:extLst>
              <a:ext uri="{FF2B5EF4-FFF2-40B4-BE49-F238E27FC236}">
                <a16:creationId xmlns:a16="http://schemas.microsoft.com/office/drawing/2014/main" id="{7E65CFF2-876A-4DA0-5F45-A03B4849C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96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10- redes sociais">
            <a:extLst>
              <a:ext uri="{FF2B5EF4-FFF2-40B4-BE49-F238E27FC236}">
                <a16:creationId xmlns:a16="http://schemas.microsoft.com/office/drawing/2014/main" id="{A2613CB1-073C-22AA-1377-03E409F2706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48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85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Mapa&#10;&#10;O conteúdo gerado por IA pode estar incorreto.">
            <a:extLst>
              <a:ext uri="{FF2B5EF4-FFF2-40B4-BE49-F238E27FC236}">
                <a16:creationId xmlns:a16="http://schemas.microsoft.com/office/drawing/2014/main" id="{8E842B69-544B-7D36-40D9-132EB1680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88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, Carta&#10;&#10;O conteúdo gerado por IA pode estar incorreto.">
            <a:extLst>
              <a:ext uri="{FF2B5EF4-FFF2-40B4-BE49-F238E27FC236}">
                <a16:creationId xmlns:a16="http://schemas.microsoft.com/office/drawing/2014/main" id="{7F47A224-C2B7-C7E5-C7E0-8B6723DA2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26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, Texto, Site&#10;&#10;O conteúdo gerado por IA pode estar incorreto.">
            <a:extLst>
              <a:ext uri="{FF2B5EF4-FFF2-40B4-BE49-F238E27FC236}">
                <a16:creationId xmlns:a16="http://schemas.microsoft.com/office/drawing/2014/main" id="{2A7DC88E-08E4-350F-9645-4DE0B2E6C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826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, Site&#10;&#10;O conteúdo gerado por IA pode estar incorreto.">
            <a:extLst>
              <a:ext uri="{FF2B5EF4-FFF2-40B4-BE49-F238E27FC236}">
                <a16:creationId xmlns:a16="http://schemas.microsoft.com/office/drawing/2014/main" id="{9A5FD1F2-4A11-9524-531B-3E54712A9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6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, Site&#10;&#10;O conteúdo gerado por IA pode estar incorreto.">
            <a:extLst>
              <a:ext uri="{FF2B5EF4-FFF2-40B4-BE49-F238E27FC236}">
                <a16:creationId xmlns:a16="http://schemas.microsoft.com/office/drawing/2014/main" id="{F7F103A7-EA55-B0D1-33A0-840FD7CFC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500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O conteúdo gerado por IA pode estar incorreto.">
            <a:extLst>
              <a:ext uri="{FF2B5EF4-FFF2-40B4-BE49-F238E27FC236}">
                <a16:creationId xmlns:a16="http://schemas.microsoft.com/office/drawing/2014/main" id="{E6BFCAAD-52B9-1A51-B2D8-A8B1A63E0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92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, Aplicativo&#10;&#10;O conteúdo gerado por IA pode estar incorreto.">
            <a:extLst>
              <a:ext uri="{FF2B5EF4-FFF2-40B4-BE49-F238E27FC236}">
                <a16:creationId xmlns:a16="http://schemas.microsoft.com/office/drawing/2014/main" id="{C64E496F-FC57-41DB-8187-558FFBEB3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595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672AD3F8-7D0B-DEAE-4173-B09991D46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25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Eduardo</dc:creator>
  <cp:lastModifiedBy>Neemias Informatica Lima</cp:lastModifiedBy>
  <cp:revision>1</cp:revision>
  <dcterms:created xsi:type="dcterms:W3CDTF">2025-02-12T13:21:30Z</dcterms:created>
  <dcterms:modified xsi:type="dcterms:W3CDTF">2025-03-01T10:55:39Z</dcterms:modified>
</cp:coreProperties>
</file>