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425CF-6D7D-F367-994B-48FC95353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FB666D-6F45-14F9-FD22-C443876EF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600C6-17F6-605E-FCE1-952BA12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D188E0-CBB7-C925-320F-D4AC0531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19CFFD-7B1B-A8A1-BEC9-0E144AD0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3E4F3-D248-D997-F2F0-598D39E5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42CBF1-9248-3FD1-C62E-44AA4E778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36695C-B13A-B4D0-5155-809D42B5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374B3D-00BB-E863-287C-C6A595F0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2F73C-7A89-398B-C584-845DCAA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7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24F7E2-8916-716F-719C-B27B188A8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D70609-DA0F-CFCC-5160-15BCE38F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C1C67-C303-25F8-4478-31DB4B4B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7ED45-4AA2-0CCD-9C10-6D8C5B55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B64DA6-E5B0-F6CE-C4EA-3FD6FC6A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3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F17C7-73DA-608D-D0E9-7AE2AD21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4BCE27-69E2-C9E8-5E9C-4E99D684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6D7884-DF8A-AF09-E616-3AECA53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26626D-6BC7-6B3D-4B0D-31EABBD8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A8E6D4-0A19-8A08-D8BC-7DAF7E15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0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B4F70-E0E2-3FBA-C078-635DD3CA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B47153-AC39-03E7-D1B9-6AA6BF53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B16B3-E114-2492-54A8-6B6B86D5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DA72E0-4197-CEEA-491E-C89C008E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FAB229-D8F0-ED7B-C28E-9803B394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6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F6F98-91FC-C457-DF92-7D258482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DE610F-DD0B-5BA1-4AED-C28FC0CC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B9DB6D-5EFC-BB36-2F67-CB757916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EF9349-4ED1-5B0C-7B8D-BA0DAD9E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23BB9F-D211-E56B-B896-74CEBA96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12CDCF-D23C-4FFE-CBDB-7B89AF5D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7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DA862-3A31-7CBD-3C28-69919B22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908C73-5629-0E8C-DF3C-65028B1E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284E78-B8D1-124C-D32B-02977513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7D720B-32D3-44E5-816F-3E6D8DDD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897E67-2275-D0A0-321B-803136ED4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4DF41-2EAA-D931-06D5-D626B51B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F9B4F6-658B-EE14-28E7-587F4016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34E3C7-E767-FC1E-018A-539CAA80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9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5EC78-E827-1C73-67E6-B11465E8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6ABC3D-1142-E7F1-FAE9-F959A718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4DC6AB-2F2D-5246-E7BF-19C28B8E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AFAF10-55C2-C884-1243-54672405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3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4A0F36-C460-B430-95E7-DCE70F59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2159AC-88BA-E2D2-0834-EBB38511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1F2B19-E8C3-B1AE-795A-86E4EC1C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7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A6969-A22A-9992-03A9-C0AD0C1B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5A8BD-D10C-DA52-9F63-EB17505E8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FD6016-8701-50A1-D5A8-FC8C606A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42943-D253-EE4C-30E0-B4A5BBB7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D8EB1E-B25A-206F-6550-DC4F0579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66B196-5B89-FA9F-2B11-DFF9FCEA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8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4131C-D250-FBD3-5F15-FF26F83F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348989-95A5-E1A9-5119-9246CCF53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E13383-6DA7-0D10-9E0D-476237E5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21E2DF-B153-726C-E0F9-F90D3B56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81956A-37EF-72BC-3AA1-0B43016E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70488C-B3C1-C3F8-4A34-EE16818D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6D34AC-016A-CD1B-1F52-D0381A26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E3293-6EB6-5667-8C06-322C6225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89C14-5EA0-2777-A552-FACF63BB4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AF31-0473-43AC-B200-161799B727C8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AE96C0-6222-873A-BFEB-160FE44F5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F8E952-7AB5-1AD3-0FC9-5865336A4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80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">
            <a:extLst>
              <a:ext uri="{FF2B5EF4-FFF2-40B4-BE49-F238E27FC236}">
                <a16:creationId xmlns:a16="http://schemas.microsoft.com/office/drawing/2014/main" id="{EE4D7BC1-008F-EAC1-AF50-8E96ABA3D1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- redes sociais">
            <a:extLst>
              <a:ext uri="{FF2B5EF4-FFF2-40B4-BE49-F238E27FC236}">
                <a16:creationId xmlns:a16="http://schemas.microsoft.com/office/drawing/2014/main" id="{A2613CB1-073C-22AA-1377-03E409F27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1D97E781-7F5D-92E4-3555-96D1C91A7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D7E92CF7-B15A-46F8-E993-E2F5D8EAF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629C0BA6-FFDA-9FF2-F970-E5CC0BD1E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EDFEF8A6-2A59-04D3-6735-4621667F5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0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FE8B9C1E-D868-2EEC-6CBF-BB9B04D904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62F10A75-D448-61C9-E155-A4F175F11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">
            <a:extLst>
              <a:ext uri="{FF2B5EF4-FFF2-40B4-BE49-F238E27FC236}">
                <a16:creationId xmlns:a16="http://schemas.microsoft.com/office/drawing/2014/main" id="{7D04C626-EEA6-18CB-1777-2F24DE40A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6468B9FD-3FB2-20A5-35A8-5B38263F1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5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</dc:creator>
  <cp:lastModifiedBy>Eduardo</cp:lastModifiedBy>
  <cp:revision>1</cp:revision>
  <dcterms:created xsi:type="dcterms:W3CDTF">2025-02-12T13:21:30Z</dcterms:created>
  <dcterms:modified xsi:type="dcterms:W3CDTF">2025-02-12T13:22:17Z</dcterms:modified>
</cp:coreProperties>
</file>