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2A7E57-C755-6CD4-0AF0-5CF17EB9A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15BBCC-DBED-CB48-3FC8-E550C4005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56F3F2-EB35-755D-3577-861AC81B1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4F300A-A6D3-EE16-D9A3-2200FBEE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72D2EA-7346-AA8E-EAD3-67B3AED2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63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9DD678-81B4-0BB3-E8FF-2457DB84A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819EC5A-F5FB-4D00-B0D4-77E493C73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CC3FAA-82BF-8A2E-5858-021D4C2C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BA5D18-CB4E-030C-0A2A-C022F46C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34316A-4EC5-FE18-1799-14C1994F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6375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E345B3-80E3-56F8-3D45-3F59EC4CE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59FAEA-387A-D2DE-6EB2-7F54C4842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5A286F-8EA1-89D7-9C6D-2E6E4E4F4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849C90-65FC-DEAD-1E4F-35E88BFB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D4C3054-61AC-99B7-3FC3-4B3F3BE1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745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9E2E7-749D-101E-ED0C-E9F2A61C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92998A-0F30-2154-8BFC-58E994D98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49A7A3-3DF1-D932-66B6-32E3B033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28C064-E093-1F13-B954-E5277AA3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EADE67-B17F-B0F1-7176-5332E865E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4223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BB1BCA-5797-89A3-C86C-3F1B0DCD8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DB29700-CE7A-EE62-ACAA-399C168BA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2D7F80-DFAE-EB6E-3606-A0925AE52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73389F-3BD6-8CA5-088F-B0C1D5C5E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73798D-34F5-1474-2F00-DB2F1C2A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89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ED79BF-83C1-B316-0C52-215E9423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7D9230-3448-0D5E-36D0-7AC0FD250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BF557AB-643C-3DEC-C4A7-65F4B441C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906CAF9-71EF-1DCE-BB8B-13ECE37D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506212-AB70-9873-B6C2-F928089E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3ECB84B-C863-1898-6E71-5200D616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7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47A899-F136-10E3-9B35-90206BBEA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368A23-88F2-4785-1DDD-1BD24A349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0660E9-481D-50E3-4F02-78FC523956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D814D01-42FA-AB86-37CA-52135ED1A1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95E430-7628-9EC2-8F48-7325CF35C1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7EE6933-CCDB-111D-9C02-63DA48D27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508DE22-A67A-EE19-0B33-82D488FE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3C462FE-DF87-8BB4-52C1-63FE6AD91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75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1DCC7-81AD-2652-E658-679E2219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3C14251-2B95-FEB3-8DE5-3EC72CBF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0558DF5-9AFC-1881-62B3-139D7DFA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AB797D3-A49C-448F-2735-254DD5601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42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0ED9AC0-B3A3-13F6-1F6F-CA7FCF9A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7B51CC4-BF8E-A3E1-5227-EED181911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8F6B78-23EF-70AA-BE6D-D69259D6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32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43D39-DF14-D091-A878-3839F5F07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0D30AB-B2EB-703F-2EA3-5F076BD3C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BD909AD-F5CF-C064-1583-B1AB2C00F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D8966BD-E285-35E9-35BC-2603BC50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4A944E2-CC2E-7E42-CC11-027738CA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A0B753-7C56-E37A-108A-48F5FD1DC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570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F593D-6E5D-8108-FD39-77A6C9B5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CD69ED2-260F-ED9D-B6AD-883D307B5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B02FFEA-7378-AB6A-1F66-2A2AB5EEC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E6DFA40-641B-9B24-757D-544DFAFA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B59D5C-6FD1-8F9E-95B0-C77023781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8B7514F-6EAB-A8C4-2283-0EC9C2C15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268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5B3149-763E-5603-78A3-F81FAC257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BEDCB3-4171-2A37-85EB-E73B143BE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94A260-9947-7137-BA1E-0013598DFF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412CB8-95C6-414D-84C8-D280F9512F35}" type="datetimeFigureOut">
              <a:rPr lang="pt-BR" smtClean="0"/>
              <a:t>07/02/2025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E202C1-C768-6018-D9AB-42641B113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E15A6B-D053-623A-745B-88DE12147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706473-D86D-0741-B63B-A33A4AE643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79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F9DF5C-44C6-8662-B720-0CB56864C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F9C4E6-398F-631B-955E-D0289F201D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4D92BE4-58F1-06A1-B481-14DE4FDDD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326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D7D02-BBBD-E392-A201-200096F6B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579083C-6ED7-B3CB-FA56-147F180FA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7163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604951F-09CA-06FE-9EE4-B03A523A0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6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A3C4EA4-D8B5-64DD-487E-706F0BE81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1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496F8EC-8111-39AA-B652-6E0A5CB48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5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D338A33-A219-BC2D-53B9-0D01F36AF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6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BD807AF-6881-5CB3-1EE4-CB52C8D45F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23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2586FB9-8EF5-1328-C12A-062496514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30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BD4879-4A11-7CEF-5FD8-5692E4E32E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8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BFDBD4A-3B09-FA16-F49D-1CC45F9A3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26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Gusttavo Santana</dc:creator>
  <cp:lastModifiedBy>Gusttavo Santana</cp:lastModifiedBy>
  <cp:revision>1</cp:revision>
  <dcterms:created xsi:type="dcterms:W3CDTF">2025-02-07T15:08:07Z</dcterms:created>
  <dcterms:modified xsi:type="dcterms:W3CDTF">2025-02-07T15:10:17Z</dcterms:modified>
</cp:coreProperties>
</file>