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47099-CCF0-CD19-0C6C-399ABE8DD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BE641-1774-DE9C-C518-CA266E7E9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C3B77-FAC4-DDB8-A6CA-91B7853F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AA0D89-A4EA-EA11-96EA-ED498A84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9D3786-5466-F3B6-8D9C-DB9FF614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7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674EB-912E-9994-322D-112A0A24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FD3D4F-0692-29BD-25D9-A6533CB33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958B2D-8F13-607A-22CB-799075E8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22DDCE-A01A-8484-3048-EDF1E2C4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8B36C3-F925-4A67-363D-57B9E20D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7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753FD3-59CD-5E21-A5D5-3B8CCF66F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416FC0-5FC9-061A-E431-4AF65044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E57EF-1DE2-A25B-BF59-5E35F28B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34D3CC-D66C-9355-42A9-B74BA7DE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4314CC-72ED-774C-3DB5-F4194B1F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F9181-33A5-47C7-DAA3-F3FE15A6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EA12D9-365A-9C84-64B8-A2801245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1E21B1-E60E-D32C-B103-AFC08EE2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B59F4-F700-24E0-0FE1-5EF1902E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79AEE-3F0E-1483-7D3B-6D8F2B99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9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AC62B-A264-15C0-C5B2-8237ADAF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964D42-24FB-347F-E62C-E3954A125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F751C9-6EE0-B8A0-B75D-A555ACAB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073181-11D4-E22F-0A49-79CBBAC0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7D4C91-B897-D80F-F831-75E46109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71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96838-24E3-EE81-969F-12EF3194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981F38-B3A5-3762-B0F8-222B5ABA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802DD8-1811-BD43-1368-00CCD94EF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8A6F67-60B8-D07C-EAB1-6134320B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D328CE-FBB5-5A6F-C1C7-BEAF8DCE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7A452-7424-EB28-6DFC-AAE8EB8E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67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A08F7-E3B9-D6D8-11BF-21C3A4EF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2650E6-BAE7-7678-62E3-FBC9FFCEB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1AA1BE-E7C6-5A1C-8227-140C9AAA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3CD0B1-C90B-5CD4-3AD9-DC4720563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1FA9E7-ED9F-5463-87C4-8A691E85F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F57BCA3-F23A-CB8C-8DC1-430A2D4D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4D4A62-FB1E-897F-681D-2999B2E6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78B891-9111-2C76-B93D-B1192CA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98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B403B-1084-81FA-B623-6EE5202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C7B3AFA-9C95-0D80-E666-B70A6E51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68CA7AB-C9F2-073F-3767-2F8767DD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F92439-140F-CC4F-522C-BB63B7E7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8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888B98-8E7E-C4E4-890E-A0B87848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30703C-01EE-25E6-888D-F8D32295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DAFF24-D440-6105-7FDF-E616B28B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3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0DCDA-CD49-D62D-C2D6-86223760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164E44-5AB7-BA9C-0D3D-F3C6E8C3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FDF5EA-76F3-605D-4ABF-E1E3FB875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64AE7D-FE48-59B3-9025-88DDA242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9DE195-CE95-F1FF-2F7C-E1483420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9FDD3D-2B46-2E74-0BEB-67B2EBF2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3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1DC36-EB88-888C-CEE1-C282252B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E6DC2E-2339-4FA8-6650-733163FB7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EF17F8-BC60-5ABE-F65F-454B17C7A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EC9F9B-EE55-7455-34B4-A851F9D6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71CAC7-8D58-6698-D062-71B57DDE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1A9850-AF7F-8FDD-AC8B-76871BFE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6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45965F-E7BC-B270-3122-2A46F2C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DA806-883E-7A96-956A-401136449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F2387-6D4A-25CF-B169-42F17F1B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98151-8058-8644-817D-1163A3992BFC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73A841-A1A8-65AB-B898-79BC8D07A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4A1BBB-41DC-E632-846D-6D93C9219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3E0D13-50BB-2D41-80B3-62705CB15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4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D4C1-81CA-5BCF-9D09-4784B3E83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FF1A26-71CA-9679-7046-F867CF4FF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CFB5E1-6F80-B97A-F01E-9FD82557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802"/>
            <a:ext cx="12258879" cy="68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7F2FCFB-A3B7-16A0-61FD-407726D0F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899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FD2CFF5-90AB-DDC1-68E7-8C71138F0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239D6-1C94-790D-E6AE-6EF438D3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47E5A3C-19C6-2725-E306-2F112689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829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572CF-5E06-A20D-DBDE-5DC375EC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4CF60EE-3748-55D3-63A6-7BC99DC26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136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FD4A0-260F-BADD-6B95-6B8764C8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15CE0F3-29FF-2922-965D-0ED8E2C81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620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E939-2260-5F49-D6A8-A2DA2F79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AB6D656-70F9-97BE-7506-9C705586C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944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7ADDCEA-6641-7DE2-DD4B-6D5D1F044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9C120-FDE8-59F6-A86F-724173D0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756C9B-AD08-225D-C7B1-8547C6B32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579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2603C-6B5B-8286-1157-0A3CFE83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5CB8CC0-0145-6B7F-0557-F3F722FCD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831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Gusttavo Santana</cp:lastModifiedBy>
  <cp:revision>1</cp:revision>
  <dcterms:created xsi:type="dcterms:W3CDTF">2025-01-31T16:44:31Z</dcterms:created>
  <dcterms:modified xsi:type="dcterms:W3CDTF">2025-01-31T16:56:44Z</dcterms:modified>
</cp:coreProperties>
</file>