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92B93-E2EE-8D11-1D9F-0E0C61356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A547CB-B111-9830-013A-754A71B32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40482-7058-BC80-20C2-63FB8448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FB44B-956F-2399-DEAF-EF4D9A68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5CD444-DCEB-0D59-D53B-4457B036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78794-3FAD-AC25-A771-E98C94AA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B55309-ED43-80C1-DEEE-AB703F4CF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87B182-2917-26C6-A491-B1B556DA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A7CAE4-D216-E243-48F4-72B08CE8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7C2678-CA86-EBB1-B6F3-17C31CA7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20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AEC896-1AD4-1E9C-C4FA-465E7EC48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9A339-2A37-8A1D-16D5-46713BF49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A89CC8-20F0-1F33-A471-A8E87E16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8BB348-545A-98DD-15C6-1157B10F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DCF450-F66C-F897-4FEE-E70A4203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2A5F4-EF2F-F903-7B82-AB753DB2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D87639-1413-1167-4338-04253E48E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FC5C7-3067-0966-04F8-DAF064DB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A0BDED-8CE2-7E67-CE2E-4A057210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5BD4F5-99C4-6BF3-3922-04E6B2A9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83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BBE91-56DE-A3A5-52CF-77592980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111907-7636-BF24-9686-D10E31E63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90D292-BC42-75A8-790D-DCCCE531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73CE24-E625-784A-5ED3-7CB11EF0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C93AF0-9C88-72D1-53FD-7E782F93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99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2CFAB-5FE7-360E-3623-C9D4E585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A2CA8-1DA8-80B4-A558-719B2B10E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0DC091-E2E5-696A-F45D-19C814CF4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2D950A-F0C5-365B-26BD-AFB20E24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8FB5E0-7725-75D0-C0D2-B7C24105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E8390A-2E90-5AF9-FE55-A6A22798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65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006C-B4CE-B115-5038-07331B60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4B0404-8EDA-F291-4212-9795DE30F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4B6FF8-0354-7736-5A6D-38FF657A2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D96A25-A74E-1D31-759F-36E50FD49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691EBC-D333-CE7D-EA56-0387D608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9F9C69-971D-1D7A-375B-A1BADD7D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A13CC8-ECF5-860D-EF1E-845ED9FA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52B62C-B3B9-ABBE-34E9-9ECF2C81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21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39869-DFFA-B052-6F69-2D561BB9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F24701-D33A-113E-0C03-EB2D299B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1AA0AE-6961-48AF-6285-037BE8A2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623B4B-4B9F-731B-0573-421A629B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39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F375E3-E6BF-3F08-78E3-D2565569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3BC0D8-3BF9-100B-F7A3-C3E59C18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78973-9F67-A863-227C-0B6A8D53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84E57-9D63-30B1-801F-ED2504B0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8B6563-C621-4059-916B-D9CBD11E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6A485C-8B52-BBCD-D1AC-945AF4891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31F7F-FA4D-D2C0-ADE4-7CD09A36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91147-1B0D-B680-7E4F-034F9DD4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4B7835-906D-0F27-515B-A55F9686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7AC88-A975-29B0-C29F-172F8684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DE12C4-E3BB-B389-4592-BE8F6ED25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490F68-774C-50C7-DEEC-00433F4F7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14C46B-B032-C384-3B33-BFA7C1BF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3B1F0A-CF67-4367-24FB-562B80B9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B73E5E-91E8-DAAF-61BC-86C549B5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51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30D357-21C3-58F0-E18A-55DB44FD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E68F53-592C-570B-0EAF-8CDB98CF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D226C-073C-5B1F-D063-387A02989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5CAE3A-B015-214B-BF14-8A81F6FDDB5B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2259ED-3E4D-2FB5-C3A5-7113AB33F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43D25F-D90C-85A9-00F3-8311034C1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048ED-EA41-3048-9913-EA7CC124CD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2AF2B-F4E1-2E90-6180-FC662BB9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7E9D94-F081-BA75-77EB-961B01D2B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" name="Imagem 20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1A9A1E2C-1BC5-7AEA-13ED-21208796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61E14-F4E7-B26B-FF14-A699F531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1F1AD-DBB1-5C26-E92D-9DE4439AB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49680ACD-8AEE-F277-0A37-D37453BA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08EAE-D95E-2646-B320-EB9A616B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22C0FD-5111-5016-3344-6DA54106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63BD2CC-548D-3418-E490-880755476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18CC3-7FAD-0626-96A4-DC33E663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4400C6-E2D7-09BA-5094-848A81FF3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B44938DB-0BAD-A445-2273-C3E722FE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1E79F-52E8-1153-E77F-6AE6D5C7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7A0D7-3714-FFC2-B552-C031BB4B0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7A967367-8D71-E029-58AF-662B454E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FF3B0-B264-DCA7-1B12-3B973370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E1238-32D6-7480-BCF6-739DA484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7B87909E-F93F-490F-E737-B5A7566B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2BCA8-0C2F-DC11-2F4A-0B22B27B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61E0B-2F70-9F99-2682-12FC3648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nterface gráfica do usuário, Text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06B0EFF7-D15F-E767-7658-8F38462D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99640-0E90-6E2B-6DE2-F7D6FBAF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E973E-2368-4850-6860-D8530EA8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4BD9FC-9BA8-376D-AC6E-CDD9D64E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9CAFB-ECD2-1FA7-0173-2A0A22FE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36B88-CAA2-028B-9E02-2657F2AC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A5C5C6-BD8E-046D-4E35-12A14F8F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8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Elton Souza</dc:creator>
  <cp:lastModifiedBy>Elton Souza</cp:lastModifiedBy>
  <cp:revision>1</cp:revision>
  <dcterms:created xsi:type="dcterms:W3CDTF">2025-01-24T02:15:44Z</dcterms:created>
  <dcterms:modified xsi:type="dcterms:W3CDTF">2025-01-24T02:25:43Z</dcterms:modified>
</cp:coreProperties>
</file>