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0FBB7-EA17-24A9-FA5B-97D1DDB09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6CBA8A-6C8A-5068-FEB0-538E964F2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FD81BC-F7AC-38A4-145E-5BD527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75725F-C8E1-17A4-BBAB-709B553C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A909A-6562-B2F3-610F-12680E81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14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39E02-B711-2AA6-0F0E-286EC8FD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2CBDB1-C99D-9A01-70C5-2284B9666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7BAB9D-0769-530B-CDF0-529F49E4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C867F-D8AB-8E33-A702-B1BFEC44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A3772D-D358-A668-FC23-7AFB5B6E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8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866429-ABA9-8778-359E-07D18FB1B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FB5472-5FF2-B0D4-4809-AC76CC212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E67D6E-2FED-15F2-118A-B79EA995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BD352D-8E3E-18BB-D468-0C9FA8EE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D2F60-CC4D-9E22-9DEB-022FE67A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21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26B67-6096-DA8C-8735-FAA249A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E098B2-4888-AB17-9836-A1ED2210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C8B1F9-1241-93B2-32B6-3DE9C850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3F45DF-B3FE-96D4-FB75-0179D6CB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70158E-DB5F-D3D2-4CC4-1D4A7D22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25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219CB-5E70-B357-A2EA-70F6CA1F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E65461-9D0C-31ED-7B30-44BA44655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2C27F1-0A4B-63E0-DA25-B793060D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A405F2-27D7-69B4-1B2C-C55B1DDB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4496E-D64F-656E-744D-F23A26F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97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6CEFF-46A8-4AC6-E4F9-62DC519C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8F6770-F56D-B39D-DB7E-C5C629714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9BC361-6BDB-1031-B274-284846047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667053-4FB9-F007-43CB-527ED588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0AEB2B-7D0D-994F-E9C0-F5495CC6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EE4EAA-DF1D-20D8-BE43-0267D5D0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8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4AEE9-42F5-A702-74EA-FA4245EA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F31F8A-AC4A-2E9A-2B3F-6A77B61D1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44664B-1051-01AC-685B-72AF75CD0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6C59240-56C2-4F1A-3200-E597C0429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79CDCA-83EE-F0FD-2E2E-1197D8DB9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FD72B0-98BF-AEBF-EE6B-37BFCB71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BA5B41-DC07-3BE8-653C-CBD5CB6D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54A5BB-2768-EE18-C858-7B40276A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9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DA8AC-7B30-14EA-9761-A702160E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DBA205-7CE7-63CA-08D3-0EEA7D0D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123409-CD94-3636-09B1-F836D89C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6C19C3-DFE1-D0CC-59AA-DA8D44C8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40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F99D1C-505F-47D7-57B7-2D9BA824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C66B91-E66A-0B26-2C72-F5BA8E70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23A239-A15F-6DD0-349C-4D408412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9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E6683-9983-9A90-61B3-118935C2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0C0D2-5C0E-DB4E-3602-B0D2476A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6686F3-067B-DECD-0407-F318F05C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960825-059D-5AB9-CAC9-5AF9A066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63CE4A-2592-A8C7-6FA6-773F24BC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F2D54A-1D0B-3BDA-A3E4-BF7E7689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D7C3-FF4C-56E9-D2B7-1D25FDD7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8773A8-6170-8F70-466F-AB0097C10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E1E606-40A2-1971-1E40-2A13B16BA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3D758A-62AD-A870-EB43-D5742687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EC37F1-F0B8-3D57-E6A4-2DEE81DC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4AF8D5-9820-F96F-0B8C-89EF3DDF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99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6F9AF6-F3AC-EB71-1870-69E2B4B1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9158F1-53A5-D9CD-F78D-2836632D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D5300B-6B4D-5810-30D1-B51D4984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DEB63-01AC-104B-9D0D-9E8445358ADF}" type="datetimeFigureOut">
              <a:rPr lang="pt-BR" smtClean="0"/>
              <a:t>17/01/2025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93358E-E12F-BD3E-324E-FBEB30953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24609-BDC1-D863-2A67-2CB1DBBF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7A54F-8036-074E-A388-D52A10B51E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1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9973A-3BA5-DC98-1834-EE586BD2F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6C7417-B08C-DA47-1E99-588A4E2B6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B9AA3CA-BC19-EAD6-ACD8-4A1063095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C5FA4-FD4F-95BF-5BB7-81B7715F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8D4F8F1-E6E2-1956-100D-AD8B2C60F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572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AD36A-F0A6-065C-F9AF-D1D8766F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70DE78-35C3-D8E3-A2EE-1631D132C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027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3D5F83D-AA51-1DEA-329B-7317ABE2A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3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C6C7A7-44E7-8DE1-0C15-6A8D6C31D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B083AC-EF59-8AC7-0177-EF9012268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818484E-8C0E-80AB-D22B-85A1DB647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C1C45-07CD-AE59-2A82-3C1FD6F5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917AED4-3517-605B-6ADE-7ECE232C5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979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3B59A92-7D83-6E61-DE02-B2A24631D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3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8CA02-4620-19C1-3B43-CB3D6032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D330761-DCE5-8505-547F-F24759450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5909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Gusttavo Santana</cp:lastModifiedBy>
  <cp:revision>2</cp:revision>
  <dcterms:created xsi:type="dcterms:W3CDTF">2025-01-17T22:41:58Z</dcterms:created>
  <dcterms:modified xsi:type="dcterms:W3CDTF">2025-01-17T22:59:01Z</dcterms:modified>
</cp:coreProperties>
</file>