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5BC7-1BEA-4805-9E4A-22188DA992C4}" v="9" dt="2024-12-26T23:41:0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4B6F6389-5ADC-422F-A255-DCBFE4C1089C}"/>
    <pc:docChg chg="custSel modSld">
      <pc:chgData name="Neemias Informatica Lima" userId="b77af7bd85500281" providerId="LiveId" clId="{4B6F6389-5ADC-422F-A255-DCBFE4C1089C}" dt="2024-12-06T08:59:03.847" v="40" actId="962"/>
      <pc:docMkLst>
        <pc:docMk/>
      </pc:docMkLst>
      <pc:sldChg chg="addSp delSp modSp mod">
        <pc:chgData name="Neemias Informatica Lima" userId="b77af7bd85500281" providerId="LiveId" clId="{4B6F6389-5ADC-422F-A255-DCBFE4C1089C}" dt="2024-12-05T10:52:11.151" v="12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4B6F6389-5ADC-422F-A255-DCBFE4C1089C}" dt="2024-12-05T10:52:51.735" v="25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4B6F6389-5ADC-422F-A255-DCBFE4C1089C}" dt="2024-12-05T10:52:22.409" v="18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4B6F6389-5ADC-422F-A255-DCBFE4C1089C}" dt="2024-12-05T10:52:28.691" v="21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4B6F6389-5ADC-422F-A255-DCBFE4C1089C}" dt="2024-12-05T10:53:29.383" v="28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4B6F6389-5ADC-422F-A255-DCBFE4C1089C}" dt="2024-12-05T10:53:42.098" v="34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4B6F6389-5ADC-422F-A255-DCBFE4C1089C}" dt="2024-12-05T10:53:49.758" v="37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4B6F6389-5ADC-422F-A255-DCBFE4C1089C}" dt="2024-12-06T08:59:03.847" v="40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4B6F6389-5ADC-422F-A255-DCBFE4C1089C}" dt="2024-12-05T10:53:35.628" v="31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420DA6F-E1BF-49FC-9410-806E708F597D}"/>
    <pc:docChg chg="custSel modSld">
      <pc:chgData name="Neemias Informatica Lima" userId="b77af7bd85500281" providerId="LiveId" clId="{B420DA6F-E1BF-49FC-9410-806E708F597D}" dt="2024-12-13T15:39:51.902" v="36" actId="962"/>
      <pc:docMkLst>
        <pc:docMk/>
      </pc:docMkLst>
      <pc:sldChg chg="addSp delSp modSp mod">
        <pc:chgData name="Neemias Informatica Lima" userId="b77af7bd85500281" providerId="LiveId" clId="{B420DA6F-E1BF-49FC-9410-806E708F597D}" dt="2024-12-12T11:23:14.154" v="12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B420DA6F-E1BF-49FC-9410-806E708F597D}" dt="2024-12-12T11:23:29.092" v="15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B420DA6F-E1BF-49FC-9410-806E708F597D}" dt="2024-12-12T11:23:50.528" v="18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B420DA6F-E1BF-49FC-9410-806E708F597D}" dt="2024-12-12T11:24:15.552" v="21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B420DA6F-E1BF-49FC-9410-806E708F597D}" dt="2024-12-12T11:24:32.830" v="24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B420DA6F-E1BF-49FC-9410-806E708F597D}" dt="2024-12-12T11:24:51.945" v="30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B420DA6F-E1BF-49FC-9410-806E708F597D}" dt="2024-12-12T11:24:57.783" v="33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B420DA6F-E1BF-49FC-9410-806E708F597D}" dt="2024-12-13T15:39:51.902" v="36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B420DA6F-E1BF-49FC-9410-806E708F597D}" dt="2024-12-12T11:24:43.159" v="27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F51384B-FB31-4D3A-A56D-204BB962341E}"/>
    <pc:docChg chg="custSel modSld sldOrd">
      <pc:chgData name="Neemias Informatica Lima" userId="b77af7bd85500281" providerId="LiveId" clId="{5F51384B-FB31-4D3A-A56D-204BB962341E}" dt="2024-11-29T09:39:18.368" v="42"/>
      <pc:docMkLst>
        <pc:docMk/>
      </pc:docMkLst>
      <pc:sldChg chg="addSp delSp modSp mod">
        <pc:chgData name="Neemias Informatica Lima" userId="b77af7bd85500281" providerId="LiveId" clId="{5F51384B-FB31-4D3A-A56D-204BB962341E}" dt="2024-11-29T09:37:55.529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5F51384B-FB31-4D3A-A56D-204BB962341E}" dt="2024-11-29T09:38:01.853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5F51384B-FB31-4D3A-A56D-204BB962341E}" dt="2024-11-29T09:38:06.591" v="17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5F51384B-FB31-4D3A-A56D-204BB962341E}" dt="2024-11-29T09:38:12.029" v="20" actId="962"/>
        <pc:sldMkLst>
          <pc:docMk/>
          <pc:sldMk cId="2460761130" sldId="260"/>
        </pc:sldMkLst>
      </pc:sldChg>
      <pc:sldChg chg="addSp delSp modSp mod ord">
        <pc:chgData name="Neemias Informatica Lima" userId="b77af7bd85500281" providerId="LiveId" clId="{5F51384B-FB31-4D3A-A56D-204BB962341E}" dt="2024-11-29T09:39:18.368" v="4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5F51384B-FB31-4D3A-A56D-204BB962341E}" dt="2024-11-29T09:38:27.791" v="29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5F51384B-FB31-4D3A-A56D-204BB962341E}" dt="2024-11-29T09:38:40.585" v="32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5F51384B-FB31-4D3A-A56D-204BB962341E}" dt="2024-11-29T09:38:53.542" v="35" actId="962"/>
        <pc:sldMkLst>
          <pc:docMk/>
          <pc:sldMk cId="2120704926" sldId="264"/>
        </pc:sldMkLst>
      </pc:sldChg>
      <pc:sldChg chg="addSp delSp modSp mod ord">
        <pc:chgData name="Neemias Informatica Lima" userId="b77af7bd85500281" providerId="LiveId" clId="{5F51384B-FB31-4D3A-A56D-204BB962341E}" dt="2024-11-29T09:39:14.007" v="40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7995BC7-1BEA-4805-9E4A-22188DA992C4}"/>
    <pc:docChg chg="custSel modSld">
      <pc:chgData name="Neemias Informatica Lima" userId="b77af7bd85500281" providerId="LiveId" clId="{37995BC7-1BEA-4805-9E4A-22188DA992C4}" dt="2024-12-26T23:41:02.813" v="35" actId="962"/>
      <pc:docMkLst>
        <pc:docMk/>
      </pc:docMkLst>
      <pc:sldChg chg="addSp delSp modSp mod">
        <pc:chgData name="Neemias Informatica Lima" userId="b77af7bd85500281" providerId="LiveId" clId="{37995BC7-1BEA-4805-9E4A-22188DA992C4}" dt="2024-12-25T12:29:46.798" v="11" actId="962"/>
        <pc:sldMkLst>
          <pc:docMk/>
          <pc:sldMk cId="3674793118" sldId="257"/>
        </pc:sldMkLst>
        <pc:picChg chg="add mod">
          <ac:chgData name="Neemias Informatica Lima" userId="b77af7bd85500281" providerId="LiveId" clId="{37995BC7-1BEA-4805-9E4A-22188DA992C4}" dt="2024-12-25T12:29:46.798" v="11" actId="962"/>
          <ac:picMkLst>
            <pc:docMk/>
            <pc:sldMk cId="3674793118" sldId="257"/>
            <ac:picMk id="3" creationId="{CAFD9E6B-F992-CF4D-70DE-E700B3CBF46D}"/>
          </ac:picMkLst>
        </pc:picChg>
        <pc:picChg chg="del">
          <ac:chgData name="Neemias Informatica Lima" userId="b77af7bd85500281" providerId="LiveId" clId="{37995BC7-1BEA-4805-9E4A-22188DA992C4}" dt="2024-12-25T12:28:57.267" v="0" actId="478"/>
          <ac:picMkLst>
            <pc:docMk/>
            <pc:sldMk cId="3674793118" sldId="257"/>
            <ac:picMk id="4" creationId="{D0CE8701-8FD4-8251-5C7F-8A8AE3E8EAC8}"/>
          </ac:picMkLst>
        </pc:picChg>
      </pc:sldChg>
      <pc:sldChg chg="addSp delSp modSp mod">
        <pc:chgData name="Neemias Informatica Lima" userId="b77af7bd85500281" providerId="LiveId" clId="{37995BC7-1BEA-4805-9E4A-22188DA992C4}" dt="2024-12-25T12:29:52.266" v="14" actId="962"/>
        <pc:sldMkLst>
          <pc:docMk/>
          <pc:sldMk cId="415358205" sldId="258"/>
        </pc:sldMkLst>
        <pc:picChg chg="add mod">
          <ac:chgData name="Neemias Informatica Lima" userId="b77af7bd85500281" providerId="LiveId" clId="{37995BC7-1BEA-4805-9E4A-22188DA992C4}" dt="2024-12-25T12:29:52.266" v="14" actId="962"/>
          <ac:picMkLst>
            <pc:docMk/>
            <pc:sldMk cId="415358205" sldId="258"/>
            <ac:picMk id="3" creationId="{447DEB37-8050-483C-584E-008FCB44693C}"/>
          </ac:picMkLst>
        </pc:picChg>
        <pc:picChg chg="del">
          <ac:chgData name="Neemias Informatica Lima" userId="b77af7bd85500281" providerId="LiveId" clId="{37995BC7-1BEA-4805-9E4A-22188DA992C4}" dt="2024-12-25T12:28:58.522" v="1" actId="478"/>
          <ac:picMkLst>
            <pc:docMk/>
            <pc:sldMk cId="415358205" sldId="258"/>
            <ac:picMk id="4" creationId="{4A1A8704-80B6-355E-889B-6CF6EE1CA7DD}"/>
          </ac:picMkLst>
        </pc:picChg>
      </pc:sldChg>
      <pc:sldChg chg="addSp delSp modSp mod">
        <pc:chgData name="Neemias Informatica Lima" userId="b77af7bd85500281" providerId="LiveId" clId="{37995BC7-1BEA-4805-9E4A-22188DA992C4}" dt="2024-12-25T12:29:57.581" v="17" actId="962"/>
        <pc:sldMkLst>
          <pc:docMk/>
          <pc:sldMk cId="36255532" sldId="259"/>
        </pc:sldMkLst>
        <pc:picChg chg="del">
          <ac:chgData name="Neemias Informatica Lima" userId="b77af7bd85500281" providerId="LiveId" clId="{37995BC7-1BEA-4805-9E4A-22188DA992C4}" dt="2024-12-25T12:28:59.594" v="2" actId="478"/>
          <ac:picMkLst>
            <pc:docMk/>
            <pc:sldMk cId="36255532" sldId="259"/>
            <ac:picMk id="3" creationId="{91311A46-2468-DA14-465A-5D710887CF6E}"/>
          </ac:picMkLst>
        </pc:picChg>
        <pc:picChg chg="add mod">
          <ac:chgData name="Neemias Informatica Lima" userId="b77af7bd85500281" providerId="LiveId" clId="{37995BC7-1BEA-4805-9E4A-22188DA992C4}" dt="2024-12-25T12:29:57.581" v="17" actId="962"/>
          <ac:picMkLst>
            <pc:docMk/>
            <pc:sldMk cId="36255532" sldId="259"/>
            <ac:picMk id="4" creationId="{595EBD3E-1096-F506-D456-5F5D0B7E432E}"/>
          </ac:picMkLst>
        </pc:picChg>
      </pc:sldChg>
      <pc:sldChg chg="addSp delSp modSp mod">
        <pc:chgData name="Neemias Informatica Lima" userId="b77af7bd85500281" providerId="LiveId" clId="{37995BC7-1BEA-4805-9E4A-22188DA992C4}" dt="2024-12-25T12:30:04.688" v="20" actId="962"/>
        <pc:sldMkLst>
          <pc:docMk/>
          <pc:sldMk cId="2460761130" sldId="260"/>
        </pc:sldMkLst>
        <pc:picChg chg="add mod">
          <ac:chgData name="Neemias Informatica Lima" userId="b77af7bd85500281" providerId="LiveId" clId="{37995BC7-1BEA-4805-9E4A-22188DA992C4}" dt="2024-12-25T12:30:04.688" v="20" actId="962"/>
          <ac:picMkLst>
            <pc:docMk/>
            <pc:sldMk cId="2460761130" sldId="260"/>
            <ac:picMk id="3" creationId="{5E975AC7-2925-372C-A74A-AC7B481AEC7C}"/>
          </ac:picMkLst>
        </pc:picChg>
        <pc:picChg chg="del">
          <ac:chgData name="Neemias Informatica Lima" userId="b77af7bd85500281" providerId="LiveId" clId="{37995BC7-1BEA-4805-9E4A-22188DA992C4}" dt="2024-12-25T12:29:00.603" v="3" actId="478"/>
          <ac:picMkLst>
            <pc:docMk/>
            <pc:sldMk cId="2460761130" sldId="260"/>
            <ac:picMk id="4" creationId="{AD4A8202-F5AF-8040-F93E-ED8394A925B7}"/>
          </ac:picMkLst>
        </pc:picChg>
      </pc:sldChg>
      <pc:sldChg chg="addSp delSp modSp mod">
        <pc:chgData name="Neemias Informatica Lima" userId="b77af7bd85500281" providerId="LiveId" clId="{37995BC7-1BEA-4805-9E4A-22188DA992C4}" dt="2024-12-25T12:30:12.593" v="23" actId="962"/>
        <pc:sldMkLst>
          <pc:docMk/>
          <pc:sldMk cId="1469546848" sldId="261"/>
        </pc:sldMkLst>
        <pc:picChg chg="add mod">
          <ac:chgData name="Neemias Informatica Lima" userId="b77af7bd85500281" providerId="LiveId" clId="{37995BC7-1BEA-4805-9E4A-22188DA992C4}" dt="2024-12-25T12:30:12.593" v="23" actId="962"/>
          <ac:picMkLst>
            <pc:docMk/>
            <pc:sldMk cId="1469546848" sldId="261"/>
            <ac:picMk id="3" creationId="{92A5E6E6-0ACE-C62D-2AB1-80AF7B432F79}"/>
          </ac:picMkLst>
        </pc:picChg>
        <pc:picChg chg="del">
          <ac:chgData name="Neemias Informatica Lima" userId="b77af7bd85500281" providerId="LiveId" clId="{37995BC7-1BEA-4805-9E4A-22188DA992C4}" dt="2024-12-25T12:29:01.804" v="4" actId="478"/>
          <ac:picMkLst>
            <pc:docMk/>
            <pc:sldMk cId="1469546848" sldId="261"/>
            <ac:picMk id="4" creationId="{B8FC8946-09AE-C428-F9C1-ABAA7D267A5B}"/>
          </ac:picMkLst>
        </pc:picChg>
      </pc:sldChg>
      <pc:sldChg chg="addSp delSp modSp mod">
        <pc:chgData name="Neemias Informatica Lima" userId="b77af7bd85500281" providerId="LiveId" clId="{37995BC7-1BEA-4805-9E4A-22188DA992C4}" dt="2024-12-25T12:30:28.259" v="29" actId="962"/>
        <pc:sldMkLst>
          <pc:docMk/>
          <pc:sldMk cId="3814252749" sldId="262"/>
        </pc:sldMkLst>
        <pc:picChg chg="add mod">
          <ac:chgData name="Neemias Informatica Lima" userId="b77af7bd85500281" providerId="LiveId" clId="{37995BC7-1BEA-4805-9E4A-22188DA992C4}" dt="2024-12-25T12:30:28.259" v="29" actId="962"/>
          <ac:picMkLst>
            <pc:docMk/>
            <pc:sldMk cId="3814252749" sldId="262"/>
            <ac:picMk id="3" creationId="{22B41F4E-810C-61D9-DAC9-0C1EC1B71C1B}"/>
          </ac:picMkLst>
        </pc:picChg>
        <pc:picChg chg="del">
          <ac:chgData name="Neemias Informatica Lima" userId="b77af7bd85500281" providerId="LiveId" clId="{37995BC7-1BEA-4805-9E4A-22188DA992C4}" dt="2024-12-25T12:29:04.571" v="6" actId="478"/>
          <ac:picMkLst>
            <pc:docMk/>
            <pc:sldMk cId="3814252749" sldId="262"/>
            <ac:picMk id="4" creationId="{39ACB6FC-9777-B174-B5C4-A86C173E1BF5}"/>
          </ac:picMkLst>
        </pc:picChg>
      </pc:sldChg>
      <pc:sldChg chg="addSp delSp modSp mod">
        <pc:chgData name="Neemias Informatica Lima" userId="b77af7bd85500281" providerId="LiveId" clId="{37995BC7-1BEA-4805-9E4A-22188DA992C4}" dt="2024-12-26T23:40:58.109" v="32" actId="962"/>
        <pc:sldMkLst>
          <pc:docMk/>
          <pc:sldMk cId="3399378230" sldId="263"/>
        </pc:sldMkLst>
        <pc:picChg chg="add mod">
          <ac:chgData name="Neemias Informatica Lima" userId="b77af7bd85500281" providerId="LiveId" clId="{37995BC7-1BEA-4805-9E4A-22188DA992C4}" dt="2024-12-26T23:40:58.109" v="32" actId="962"/>
          <ac:picMkLst>
            <pc:docMk/>
            <pc:sldMk cId="3399378230" sldId="263"/>
            <ac:picMk id="3" creationId="{ADDAB0D6-36A2-137D-3E8D-3C56F3E9819F}"/>
          </ac:picMkLst>
        </pc:picChg>
        <pc:picChg chg="del">
          <ac:chgData name="Neemias Informatica Lima" userId="b77af7bd85500281" providerId="LiveId" clId="{37995BC7-1BEA-4805-9E4A-22188DA992C4}" dt="2024-12-25T12:29:06.139" v="7" actId="478"/>
          <ac:picMkLst>
            <pc:docMk/>
            <pc:sldMk cId="3399378230" sldId="263"/>
            <ac:picMk id="4" creationId="{E3548AFE-2D1E-3061-FDBC-B9D8E1FFB9DC}"/>
          </ac:picMkLst>
        </pc:picChg>
      </pc:sldChg>
      <pc:sldChg chg="addSp delSp modSp mod">
        <pc:chgData name="Neemias Informatica Lima" userId="b77af7bd85500281" providerId="LiveId" clId="{37995BC7-1BEA-4805-9E4A-22188DA992C4}" dt="2024-12-26T23:41:02.813" v="35" actId="962"/>
        <pc:sldMkLst>
          <pc:docMk/>
          <pc:sldMk cId="2120704926" sldId="264"/>
        </pc:sldMkLst>
        <pc:picChg chg="add mod">
          <ac:chgData name="Neemias Informatica Lima" userId="b77af7bd85500281" providerId="LiveId" clId="{37995BC7-1BEA-4805-9E4A-22188DA992C4}" dt="2024-12-26T23:41:02.813" v="35" actId="962"/>
          <ac:picMkLst>
            <pc:docMk/>
            <pc:sldMk cId="2120704926" sldId="264"/>
            <ac:picMk id="3" creationId="{D9B838B3-004C-B6C5-E772-6827527CD7EB}"/>
          </ac:picMkLst>
        </pc:picChg>
        <pc:picChg chg="del">
          <ac:chgData name="Neemias Informatica Lima" userId="b77af7bd85500281" providerId="LiveId" clId="{37995BC7-1BEA-4805-9E4A-22188DA992C4}" dt="2024-12-25T12:29:07.539" v="8" actId="478"/>
          <ac:picMkLst>
            <pc:docMk/>
            <pc:sldMk cId="2120704926" sldId="264"/>
            <ac:picMk id="4" creationId="{4522FCDB-8BF0-438B-54DF-2E69CB6A14DB}"/>
          </ac:picMkLst>
        </pc:picChg>
      </pc:sldChg>
      <pc:sldChg chg="addSp delSp modSp mod">
        <pc:chgData name="Neemias Informatica Lima" userId="b77af7bd85500281" providerId="LiveId" clId="{37995BC7-1BEA-4805-9E4A-22188DA992C4}" dt="2024-12-25T12:30:21.390" v="26" actId="962"/>
        <pc:sldMkLst>
          <pc:docMk/>
          <pc:sldMk cId="2412443385" sldId="265"/>
        </pc:sldMkLst>
        <pc:picChg chg="del">
          <ac:chgData name="Neemias Informatica Lima" userId="b77af7bd85500281" providerId="LiveId" clId="{37995BC7-1BEA-4805-9E4A-22188DA992C4}" dt="2024-12-25T12:29:03.172" v="5" actId="478"/>
          <ac:picMkLst>
            <pc:docMk/>
            <pc:sldMk cId="2412443385" sldId="265"/>
            <ac:picMk id="3" creationId="{9EDA1D21-6E5B-5DE7-DADA-29853B1BA329}"/>
          </ac:picMkLst>
        </pc:picChg>
        <pc:picChg chg="add mod">
          <ac:chgData name="Neemias Informatica Lima" userId="b77af7bd85500281" providerId="LiveId" clId="{37995BC7-1BEA-4805-9E4A-22188DA992C4}" dt="2024-12-25T12:30:21.390" v="26" actId="962"/>
          <ac:picMkLst>
            <pc:docMk/>
            <pc:sldMk cId="2412443385" sldId="265"/>
            <ac:picMk id="4" creationId="{FA5D7CFA-30B5-30E4-BCEA-B7DADCDCF6A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1B070D3-36F7-47E7-A4EA-2E54A77524F6}"/>
    <pc:docChg chg="custSel modSld">
      <pc:chgData name="Neemias Informatica Lima" userId="b77af7bd85500281" providerId="LiveId" clId="{01B070D3-36F7-47E7-A4EA-2E54A77524F6}" dt="2024-12-19T23:25:07.379" v="35" actId="962"/>
      <pc:docMkLst>
        <pc:docMk/>
      </pc:docMkLst>
      <pc:sldChg chg="addSp delSp modSp mod">
        <pc:chgData name="Neemias Informatica Lima" userId="b77af7bd85500281" providerId="LiveId" clId="{01B070D3-36F7-47E7-A4EA-2E54A77524F6}" dt="2024-12-19T23:24:07.450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01B070D3-36F7-47E7-A4EA-2E54A77524F6}" dt="2024-12-19T23:24:12.190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01B070D3-36F7-47E7-A4EA-2E54A77524F6}" dt="2024-12-19T23:24:18.934" v="17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01B070D3-36F7-47E7-A4EA-2E54A77524F6}" dt="2024-12-19T23:24:29.485" v="20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01B070D3-36F7-47E7-A4EA-2E54A77524F6}" dt="2024-12-19T23:24:35.245" v="23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01B070D3-36F7-47E7-A4EA-2E54A77524F6}" dt="2024-12-19T23:24:51.714" v="29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01B070D3-36F7-47E7-A4EA-2E54A77524F6}" dt="2024-12-19T23:25:00.955" v="32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01B070D3-36F7-47E7-A4EA-2E54A77524F6}" dt="2024-12-19T23:25:07.379" v="35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01B070D3-36F7-47E7-A4EA-2E54A77524F6}" dt="2024-12-19T23:24:41.133" v="26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26/12/2024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AFD9E6B-F992-CF4D-70DE-E700B3CB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447DEB37-8050-483C-584E-008FCB44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595EBD3E-1096-F506-D456-5F5D0B7E4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5E975AC7-2925-372C-A74A-AC7B481A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92A5E6E6-0ACE-C62D-2AB1-80AF7B43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A5D7CFA-30B5-30E4-BCEA-B7DADCDCF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2B41F4E-810C-61D9-DAC9-0C1EC1B7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DDAB0D6-36A2-137D-3E8D-3C56F3E9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9B838B3-004C-B6C5-E772-6827527CD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1175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2024-12-26T23:41:08Z</dcterms:modified>
</cp:coreProperties>
</file>