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070D3-36F7-47E7-A4EA-2E54A77524F6}" v="9" dt="2024-12-19T23:25:06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5" d="100"/>
          <a:sy n="75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32A6595-776C-460C-96A4-D6433649BCAA}"/>
    <pc:docChg chg="custSel modSld">
      <pc:chgData name="Neemias Informatica Lima" userId="b77af7bd85500281" providerId="LiveId" clId="{332A6595-776C-460C-96A4-D6433649BCAA}" dt="2024-11-22T16:23:21.311" v="39" actId="962"/>
      <pc:docMkLst>
        <pc:docMk/>
      </pc:docMkLst>
      <pc:sldChg chg="addSp delSp modSp mod">
        <pc:chgData name="Neemias Informatica Lima" userId="b77af7bd85500281" providerId="LiveId" clId="{332A6595-776C-460C-96A4-D6433649BCAA}" dt="2024-11-22T09:34:27.737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332A6595-776C-460C-96A4-D6433649BCAA}" dt="2024-11-22T09:34:31.622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332A6595-776C-460C-96A4-D6433649BCAA}" dt="2024-11-22T16:23:11.806" v="36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332A6595-776C-460C-96A4-D6433649BCAA}" dt="2024-11-22T09:34:45.264" v="20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332A6595-776C-460C-96A4-D6433649BCAA}" dt="2024-11-22T09:34:52.381" v="23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332A6595-776C-460C-96A4-D6433649BCAA}" dt="2024-11-22T09:35:00.826" v="26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332A6595-776C-460C-96A4-D6433649BCAA}" dt="2024-11-22T09:35:06.506" v="29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332A6595-776C-460C-96A4-D6433649BCAA}" dt="2024-11-22T09:35:12.819" v="32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332A6595-776C-460C-96A4-D6433649BCAA}" dt="2024-11-22T16:23:21.311" v="39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4B6F6389-5ADC-422F-A255-DCBFE4C1089C}"/>
    <pc:docChg chg="custSel modSld">
      <pc:chgData name="Neemias Informatica Lima" userId="b77af7bd85500281" providerId="LiveId" clId="{4B6F6389-5ADC-422F-A255-DCBFE4C1089C}" dt="2024-12-06T08:59:03.847" v="40" actId="962"/>
      <pc:docMkLst>
        <pc:docMk/>
      </pc:docMkLst>
      <pc:sldChg chg="addSp delSp modSp mod">
        <pc:chgData name="Neemias Informatica Lima" userId="b77af7bd85500281" providerId="LiveId" clId="{4B6F6389-5ADC-422F-A255-DCBFE4C1089C}" dt="2024-12-05T10:52:11.151" v="12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4B6F6389-5ADC-422F-A255-DCBFE4C1089C}" dt="2024-12-05T10:52:51.735" v="25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4B6F6389-5ADC-422F-A255-DCBFE4C1089C}" dt="2024-12-05T10:52:22.409" v="18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4B6F6389-5ADC-422F-A255-DCBFE4C1089C}" dt="2024-12-05T10:52:28.691" v="21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4B6F6389-5ADC-422F-A255-DCBFE4C1089C}" dt="2024-12-05T10:53:29.383" v="28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4B6F6389-5ADC-422F-A255-DCBFE4C1089C}" dt="2024-12-05T10:53:42.098" v="34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4B6F6389-5ADC-422F-A255-DCBFE4C1089C}" dt="2024-12-05T10:53:49.758" v="37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4B6F6389-5ADC-422F-A255-DCBFE4C1089C}" dt="2024-12-06T08:59:03.847" v="40" actId="962"/>
        <pc:sldMkLst>
          <pc:docMk/>
          <pc:sldMk cId="2120704926" sldId="264"/>
        </pc:sldMkLst>
      </pc:sldChg>
      <pc:sldChg chg="addSp delSp modSp mod">
        <pc:chgData name="Neemias Informatica Lima" userId="b77af7bd85500281" providerId="LiveId" clId="{4B6F6389-5ADC-422F-A255-DCBFE4C1089C}" dt="2024-12-05T10:53:35.628" v="31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420DA6F-E1BF-49FC-9410-806E708F597D}"/>
    <pc:docChg chg="custSel modSld">
      <pc:chgData name="Neemias Informatica Lima" userId="b77af7bd85500281" providerId="LiveId" clId="{B420DA6F-E1BF-49FC-9410-806E708F597D}" dt="2024-12-13T15:39:51.902" v="36" actId="962"/>
      <pc:docMkLst>
        <pc:docMk/>
      </pc:docMkLst>
      <pc:sldChg chg="addSp delSp modSp mod">
        <pc:chgData name="Neemias Informatica Lima" userId="b77af7bd85500281" providerId="LiveId" clId="{B420DA6F-E1BF-49FC-9410-806E708F597D}" dt="2024-12-12T11:23:14.154" v="12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B420DA6F-E1BF-49FC-9410-806E708F597D}" dt="2024-12-12T11:23:29.092" v="15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B420DA6F-E1BF-49FC-9410-806E708F597D}" dt="2024-12-12T11:23:50.528" v="18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B420DA6F-E1BF-49FC-9410-806E708F597D}" dt="2024-12-12T11:24:15.552" v="21" actId="962"/>
        <pc:sldMkLst>
          <pc:docMk/>
          <pc:sldMk cId="2460761130" sldId="260"/>
        </pc:sldMkLst>
      </pc:sldChg>
      <pc:sldChg chg="addSp delSp modSp mod">
        <pc:chgData name="Neemias Informatica Lima" userId="b77af7bd85500281" providerId="LiveId" clId="{B420DA6F-E1BF-49FC-9410-806E708F597D}" dt="2024-12-12T11:24:32.830" v="24" actId="96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B420DA6F-E1BF-49FC-9410-806E708F597D}" dt="2024-12-12T11:24:51.945" v="30" actId="962"/>
        <pc:sldMkLst>
          <pc:docMk/>
          <pc:sldMk cId="3814252749" sldId="262"/>
        </pc:sldMkLst>
        <pc:picChg chg="add mod">
          <ac:chgData name="Neemias Informatica Lima" userId="b77af7bd85500281" providerId="LiveId" clId="{B420DA6F-E1BF-49FC-9410-806E708F597D}" dt="2024-12-12T11:24:51.945" v="30" actId="962"/>
          <ac:picMkLst>
            <pc:docMk/>
            <pc:sldMk cId="3814252749" sldId="262"/>
            <ac:picMk id="3" creationId="{0167AEF8-7AEA-C182-1986-3AFB0F277A11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57.783" v="33" actId="962"/>
        <pc:sldMkLst>
          <pc:docMk/>
          <pc:sldMk cId="3399378230" sldId="263"/>
        </pc:sldMkLst>
        <pc:picChg chg="add mod">
          <ac:chgData name="Neemias Informatica Lima" userId="b77af7bd85500281" providerId="LiveId" clId="{B420DA6F-E1BF-49FC-9410-806E708F597D}" dt="2024-12-12T11:24:57.783" v="33" actId="962"/>
          <ac:picMkLst>
            <pc:docMk/>
            <pc:sldMk cId="3399378230" sldId="263"/>
            <ac:picMk id="3" creationId="{8B0CD550-7155-1AC4-9A80-9034321B6938}"/>
          </ac:picMkLst>
        </pc:picChg>
      </pc:sldChg>
      <pc:sldChg chg="addSp delSp modSp mod">
        <pc:chgData name="Neemias Informatica Lima" userId="b77af7bd85500281" providerId="LiveId" clId="{B420DA6F-E1BF-49FC-9410-806E708F597D}" dt="2024-12-13T15:39:51.902" v="36" actId="962"/>
        <pc:sldMkLst>
          <pc:docMk/>
          <pc:sldMk cId="2120704926" sldId="264"/>
        </pc:sldMkLst>
        <pc:picChg chg="add mod">
          <ac:chgData name="Neemias Informatica Lima" userId="b77af7bd85500281" providerId="LiveId" clId="{B420DA6F-E1BF-49FC-9410-806E708F597D}" dt="2024-12-13T15:39:51.902" v="36" actId="962"/>
          <ac:picMkLst>
            <pc:docMk/>
            <pc:sldMk cId="2120704926" sldId="264"/>
            <ac:picMk id="3" creationId="{38F595F7-FE68-9059-D484-AAA5879062DF}"/>
          </ac:picMkLst>
        </pc:picChg>
      </pc:sldChg>
      <pc:sldChg chg="addSp delSp modSp mod">
        <pc:chgData name="Neemias Informatica Lima" userId="b77af7bd85500281" providerId="LiveId" clId="{B420DA6F-E1BF-49FC-9410-806E708F597D}" dt="2024-12-12T11:24:43.159" v="27" actId="962"/>
        <pc:sldMkLst>
          <pc:docMk/>
          <pc:sldMk cId="2412443385" sldId="265"/>
        </pc:sldMkLst>
        <pc:picChg chg="add mod">
          <ac:chgData name="Neemias Informatica Lima" userId="b77af7bd85500281" providerId="LiveId" clId="{B420DA6F-E1BF-49FC-9410-806E708F597D}" dt="2024-12-12T11:24:43.159" v="27" actId="962"/>
          <ac:picMkLst>
            <pc:docMk/>
            <pc:sldMk cId="2412443385" sldId="265"/>
            <ac:picMk id="4" creationId="{1FEDDA8D-737D-C997-CDF6-C135252CA073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F51384B-FB31-4D3A-A56D-204BB962341E}"/>
    <pc:docChg chg="custSel modSld sldOrd">
      <pc:chgData name="Neemias Informatica Lima" userId="b77af7bd85500281" providerId="LiveId" clId="{5F51384B-FB31-4D3A-A56D-204BB962341E}" dt="2024-11-29T09:39:18.368" v="42"/>
      <pc:docMkLst>
        <pc:docMk/>
      </pc:docMkLst>
      <pc:sldChg chg="addSp delSp modSp mod">
        <pc:chgData name="Neemias Informatica Lima" userId="b77af7bd85500281" providerId="LiveId" clId="{5F51384B-FB31-4D3A-A56D-204BB962341E}" dt="2024-11-29T09:37:55.529" v="11" actId="962"/>
        <pc:sldMkLst>
          <pc:docMk/>
          <pc:sldMk cId="3674793118" sldId="257"/>
        </pc:sldMkLst>
      </pc:sldChg>
      <pc:sldChg chg="addSp delSp modSp mod">
        <pc:chgData name="Neemias Informatica Lima" userId="b77af7bd85500281" providerId="LiveId" clId="{5F51384B-FB31-4D3A-A56D-204BB962341E}" dt="2024-11-29T09:38:01.853" v="14" actId="962"/>
        <pc:sldMkLst>
          <pc:docMk/>
          <pc:sldMk cId="415358205" sldId="258"/>
        </pc:sldMkLst>
      </pc:sldChg>
      <pc:sldChg chg="addSp delSp modSp mod">
        <pc:chgData name="Neemias Informatica Lima" userId="b77af7bd85500281" providerId="LiveId" clId="{5F51384B-FB31-4D3A-A56D-204BB962341E}" dt="2024-11-29T09:38:06.591" v="17" actId="962"/>
        <pc:sldMkLst>
          <pc:docMk/>
          <pc:sldMk cId="36255532" sldId="259"/>
        </pc:sldMkLst>
      </pc:sldChg>
      <pc:sldChg chg="addSp delSp modSp mod">
        <pc:chgData name="Neemias Informatica Lima" userId="b77af7bd85500281" providerId="LiveId" clId="{5F51384B-FB31-4D3A-A56D-204BB962341E}" dt="2024-11-29T09:38:12.029" v="20" actId="962"/>
        <pc:sldMkLst>
          <pc:docMk/>
          <pc:sldMk cId="2460761130" sldId="260"/>
        </pc:sldMkLst>
      </pc:sldChg>
      <pc:sldChg chg="addSp delSp modSp mod ord">
        <pc:chgData name="Neemias Informatica Lima" userId="b77af7bd85500281" providerId="LiveId" clId="{5F51384B-FB31-4D3A-A56D-204BB962341E}" dt="2024-11-29T09:39:18.368" v="42"/>
        <pc:sldMkLst>
          <pc:docMk/>
          <pc:sldMk cId="1469546848" sldId="261"/>
        </pc:sldMkLst>
      </pc:sldChg>
      <pc:sldChg chg="addSp delSp modSp mod">
        <pc:chgData name="Neemias Informatica Lima" userId="b77af7bd85500281" providerId="LiveId" clId="{5F51384B-FB31-4D3A-A56D-204BB962341E}" dt="2024-11-29T09:38:27.791" v="29" actId="962"/>
        <pc:sldMkLst>
          <pc:docMk/>
          <pc:sldMk cId="3814252749" sldId="262"/>
        </pc:sldMkLst>
      </pc:sldChg>
      <pc:sldChg chg="addSp delSp modSp mod">
        <pc:chgData name="Neemias Informatica Lima" userId="b77af7bd85500281" providerId="LiveId" clId="{5F51384B-FB31-4D3A-A56D-204BB962341E}" dt="2024-11-29T09:38:40.585" v="32" actId="962"/>
        <pc:sldMkLst>
          <pc:docMk/>
          <pc:sldMk cId="3399378230" sldId="263"/>
        </pc:sldMkLst>
      </pc:sldChg>
      <pc:sldChg chg="addSp delSp modSp mod">
        <pc:chgData name="Neemias Informatica Lima" userId="b77af7bd85500281" providerId="LiveId" clId="{5F51384B-FB31-4D3A-A56D-204BB962341E}" dt="2024-11-29T09:38:53.542" v="35" actId="962"/>
        <pc:sldMkLst>
          <pc:docMk/>
          <pc:sldMk cId="2120704926" sldId="264"/>
        </pc:sldMkLst>
      </pc:sldChg>
      <pc:sldChg chg="addSp delSp modSp mod ord">
        <pc:chgData name="Neemias Informatica Lima" userId="b77af7bd85500281" providerId="LiveId" clId="{5F51384B-FB31-4D3A-A56D-204BB962341E}" dt="2024-11-29T09:39:14.007" v="40" actId="962"/>
        <pc:sldMkLst>
          <pc:docMk/>
          <pc:sldMk cId="2412443385" sldId="265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1B070D3-36F7-47E7-A4EA-2E54A77524F6}"/>
    <pc:docChg chg="custSel modSld">
      <pc:chgData name="Neemias Informatica Lima" userId="b77af7bd85500281" providerId="LiveId" clId="{01B070D3-36F7-47E7-A4EA-2E54A77524F6}" dt="2024-12-19T23:25:07.379" v="35" actId="962"/>
      <pc:docMkLst>
        <pc:docMk/>
      </pc:docMkLst>
      <pc:sldChg chg="addSp delSp modSp mod">
        <pc:chgData name="Neemias Informatica Lima" userId="b77af7bd85500281" providerId="LiveId" clId="{01B070D3-36F7-47E7-A4EA-2E54A77524F6}" dt="2024-12-19T23:24:07.450" v="11" actId="962"/>
        <pc:sldMkLst>
          <pc:docMk/>
          <pc:sldMk cId="3674793118" sldId="257"/>
        </pc:sldMkLst>
        <pc:picChg chg="del">
          <ac:chgData name="Neemias Informatica Lima" userId="b77af7bd85500281" providerId="LiveId" clId="{01B070D3-36F7-47E7-A4EA-2E54A77524F6}" dt="2024-12-19T23:23:13.646" v="0" actId="478"/>
          <ac:picMkLst>
            <pc:docMk/>
            <pc:sldMk cId="3674793118" sldId="257"/>
            <ac:picMk id="3" creationId="{95E40009-75D4-8163-D9D8-2EF5AC0F1A85}"/>
          </ac:picMkLst>
        </pc:picChg>
        <pc:picChg chg="add mod">
          <ac:chgData name="Neemias Informatica Lima" userId="b77af7bd85500281" providerId="LiveId" clId="{01B070D3-36F7-47E7-A4EA-2E54A77524F6}" dt="2024-12-19T23:24:07.450" v="11" actId="962"/>
          <ac:picMkLst>
            <pc:docMk/>
            <pc:sldMk cId="3674793118" sldId="257"/>
            <ac:picMk id="4" creationId="{D0CE8701-8FD4-8251-5C7F-8A8AE3E8EAC8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12.190" v="14" actId="962"/>
        <pc:sldMkLst>
          <pc:docMk/>
          <pc:sldMk cId="415358205" sldId="258"/>
        </pc:sldMkLst>
        <pc:picChg chg="del">
          <ac:chgData name="Neemias Informatica Lima" userId="b77af7bd85500281" providerId="LiveId" clId="{01B070D3-36F7-47E7-A4EA-2E54A77524F6}" dt="2024-12-19T23:23:15.008" v="1" actId="478"/>
          <ac:picMkLst>
            <pc:docMk/>
            <pc:sldMk cId="415358205" sldId="258"/>
            <ac:picMk id="3" creationId="{4332E8B6-FBEC-4A7D-44E6-F5C635ED9D9D}"/>
          </ac:picMkLst>
        </pc:picChg>
        <pc:picChg chg="add mod">
          <ac:chgData name="Neemias Informatica Lima" userId="b77af7bd85500281" providerId="LiveId" clId="{01B070D3-36F7-47E7-A4EA-2E54A77524F6}" dt="2024-12-19T23:24:12.190" v="14" actId="962"/>
          <ac:picMkLst>
            <pc:docMk/>
            <pc:sldMk cId="415358205" sldId="258"/>
            <ac:picMk id="4" creationId="{4A1A8704-80B6-355E-889B-6CF6EE1CA7DD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18.934" v="17" actId="962"/>
        <pc:sldMkLst>
          <pc:docMk/>
          <pc:sldMk cId="36255532" sldId="259"/>
        </pc:sldMkLst>
        <pc:picChg chg="add mod">
          <ac:chgData name="Neemias Informatica Lima" userId="b77af7bd85500281" providerId="LiveId" clId="{01B070D3-36F7-47E7-A4EA-2E54A77524F6}" dt="2024-12-19T23:24:18.934" v="17" actId="962"/>
          <ac:picMkLst>
            <pc:docMk/>
            <pc:sldMk cId="36255532" sldId="259"/>
            <ac:picMk id="3" creationId="{91311A46-2468-DA14-465A-5D710887CF6E}"/>
          </ac:picMkLst>
        </pc:picChg>
        <pc:picChg chg="del">
          <ac:chgData name="Neemias Informatica Lima" userId="b77af7bd85500281" providerId="LiveId" clId="{01B070D3-36F7-47E7-A4EA-2E54A77524F6}" dt="2024-12-19T23:23:16.304" v="2" actId="478"/>
          <ac:picMkLst>
            <pc:docMk/>
            <pc:sldMk cId="36255532" sldId="259"/>
            <ac:picMk id="4" creationId="{D020A342-C47C-9C60-6865-76B6AD6B3878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29.485" v="20" actId="962"/>
        <pc:sldMkLst>
          <pc:docMk/>
          <pc:sldMk cId="2460761130" sldId="260"/>
        </pc:sldMkLst>
        <pc:picChg chg="del">
          <ac:chgData name="Neemias Informatica Lima" userId="b77af7bd85500281" providerId="LiveId" clId="{01B070D3-36F7-47E7-A4EA-2E54A77524F6}" dt="2024-12-19T23:23:17.690" v="3" actId="478"/>
          <ac:picMkLst>
            <pc:docMk/>
            <pc:sldMk cId="2460761130" sldId="260"/>
            <ac:picMk id="3" creationId="{9893BBB7-C041-C1D9-F86A-37DC34AF8FF4}"/>
          </ac:picMkLst>
        </pc:picChg>
        <pc:picChg chg="add mod">
          <ac:chgData name="Neemias Informatica Lima" userId="b77af7bd85500281" providerId="LiveId" clId="{01B070D3-36F7-47E7-A4EA-2E54A77524F6}" dt="2024-12-19T23:24:29.485" v="20" actId="962"/>
          <ac:picMkLst>
            <pc:docMk/>
            <pc:sldMk cId="2460761130" sldId="260"/>
            <ac:picMk id="4" creationId="{AD4A8202-F5AF-8040-F93E-ED8394A925B7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35.245" v="23" actId="962"/>
        <pc:sldMkLst>
          <pc:docMk/>
          <pc:sldMk cId="1469546848" sldId="261"/>
        </pc:sldMkLst>
        <pc:picChg chg="del">
          <ac:chgData name="Neemias Informatica Lima" userId="b77af7bd85500281" providerId="LiveId" clId="{01B070D3-36F7-47E7-A4EA-2E54A77524F6}" dt="2024-12-19T23:23:19.248" v="4" actId="478"/>
          <ac:picMkLst>
            <pc:docMk/>
            <pc:sldMk cId="1469546848" sldId="261"/>
            <ac:picMk id="3" creationId="{9822854F-7619-10F3-4D7F-E64C539FC4DB}"/>
          </ac:picMkLst>
        </pc:picChg>
        <pc:picChg chg="add mod">
          <ac:chgData name="Neemias Informatica Lima" userId="b77af7bd85500281" providerId="LiveId" clId="{01B070D3-36F7-47E7-A4EA-2E54A77524F6}" dt="2024-12-19T23:24:35.245" v="23" actId="962"/>
          <ac:picMkLst>
            <pc:docMk/>
            <pc:sldMk cId="1469546848" sldId="261"/>
            <ac:picMk id="4" creationId="{B8FC8946-09AE-C428-F9C1-ABAA7D267A5B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51.714" v="29" actId="962"/>
        <pc:sldMkLst>
          <pc:docMk/>
          <pc:sldMk cId="3814252749" sldId="262"/>
        </pc:sldMkLst>
        <pc:picChg chg="del">
          <ac:chgData name="Neemias Informatica Lima" userId="b77af7bd85500281" providerId="LiveId" clId="{01B070D3-36F7-47E7-A4EA-2E54A77524F6}" dt="2024-12-19T23:23:21.729" v="6" actId="478"/>
          <ac:picMkLst>
            <pc:docMk/>
            <pc:sldMk cId="3814252749" sldId="262"/>
            <ac:picMk id="3" creationId="{0167AEF8-7AEA-C182-1986-3AFB0F277A11}"/>
          </ac:picMkLst>
        </pc:picChg>
        <pc:picChg chg="add mod">
          <ac:chgData name="Neemias Informatica Lima" userId="b77af7bd85500281" providerId="LiveId" clId="{01B070D3-36F7-47E7-A4EA-2E54A77524F6}" dt="2024-12-19T23:24:51.714" v="29" actId="962"/>
          <ac:picMkLst>
            <pc:docMk/>
            <pc:sldMk cId="3814252749" sldId="262"/>
            <ac:picMk id="4" creationId="{39ACB6FC-9777-B174-B5C4-A86C173E1BF5}"/>
          </ac:picMkLst>
        </pc:picChg>
      </pc:sldChg>
      <pc:sldChg chg="addSp delSp modSp mod">
        <pc:chgData name="Neemias Informatica Lima" userId="b77af7bd85500281" providerId="LiveId" clId="{01B070D3-36F7-47E7-A4EA-2E54A77524F6}" dt="2024-12-19T23:25:00.955" v="32" actId="962"/>
        <pc:sldMkLst>
          <pc:docMk/>
          <pc:sldMk cId="3399378230" sldId="263"/>
        </pc:sldMkLst>
        <pc:picChg chg="del">
          <ac:chgData name="Neemias Informatica Lima" userId="b77af7bd85500281" providerId="LiveId" clId="{01B070D3-36F7-47E7-A4EA-2E54A77524F6}" dt="2024-12-19T23:23:23.412" v="7" actId="478"/>
          <ac:picMkLst>
            <pc:docMk/>
            <pc:sldMk cId="3399378230" sldId="263"/>
            <ac:picMk id="3" creationId="{8B0CD550-7155-1AC4-9A80-9034321B6938}"/>
          </ac:picMkLst>
        </pc:picChg>
        <pc:picChg chg="add mod">
          <ac:chgData name="Neemias Informatica Lima" userId="b77af7bd85500281" providerId="LiveId" clId="{01B070D3-36F7-47E7-A4EA-2E54A77524F6}" dt="2024-12-19T23:25:00.955" v="32" actId="962"/>
          <ac:picMkLst>
            <pc:docMk/>
            <pc:sldMk cId="3399378230" sldId="263"/>
            <ac:picMk id="4" creationId="{E3548AFE-2D1E-3061-FDBC-B9D8E1FFB9DC}"/>
          </ac:picMkLst>
        </pc:picChg>
      </pc:sldChg>
      <pc:sldChg chg="addSp delSp modSp mod">
        <pc:chgData name="Neemias Informatica Lima" userId="b77af7bd85500281" providerId="LiveId" clId="{01B070D3-36F7-47E7-A4EA-2E54A77524F6}" dt="2024-12-19T23:25:07.379" v="35" actId="962"/>
        <pc:sldMkLst>
          <pc:docMk/>
          <pc:sldMk cId="2120704926" sldId="264"/>
        </pc:sldMkLst>
        <pc:picChg chg="del">
          <ac:chgData name="Neemias Informatica Lima" userId="b77af7bd85500281" providerId="LiveId" clId="{01B070D3-36F7-47E7-A4EA-2E54A77524F6}" dt="2024-12-19T23:23:24.666" v="8" actId="478"/>
          <ac:picMkLst>
            <pc:docMk/>
            <pc:sldMk cId="2120704926" sldId="264"/>
            <ac:picMk id="3" creationId="{38F595F7-FE68-9059-D484-AAA5879062DF}"/>
          </ac:picMkLst>
        </pc:picChg>
        <pc:picChg chg="add mod">
          <ac:chgData name="Neemias Informatica Lima" userId="b77af7bd85500281" providerId="LiveId" clId="{01B070D3-36F7-47E7-A4EA-2E54A77524F6}" dt="2024-12-19T23:25:07.379" v="35" actId="962"/>
          <ac:picMkLst>
            <pc:docMk/>
            <pc:sldMk cId="2120704926" sldId="264"/>
            <ac:picMk id="4" creationId="{4522FCDB-8BF0-438B-54DF-2E69CB6A14DB}"/>
          </ac:picMkLst>
        </pc:picChg>
      </pc:sldChg>
      <pc:sldChg chg="addSp delSp modSp mod">
        <pc:chgData name="Neemias Informatica Lima" userId="b77af7bd85500281" providerId="LiveId" clId="{01B070D3-36F7-47E7-A4EA-2E54A77524F6}" dt="2024-12-19T23:24:41.133" v="26" actId="962"/>
        <pc:sldMkLst>
          <pc:docMk/>
          <pc:sldMk cId="2412443385" sldId="265"/>
        </pc:sldMkLst>
        <pc:picChg chg="add mod">
          <ac:chgData name="Neemias Informatica Lima" userId="b77af7bd85500281" providerId="LiveId" clId="{01B070D3-36F7-47E7-A4EA-2E54A77524F6}" dt="2024-12-19T23:24:41.133" v="26" actId="962"/>
          <ac:picMkLst>
            <pc:docMk/>
            <pc:sldMk cId="2412443385" sldId="265"/>
            <ac:picMk id="3" creationId="{9EDA1D21-6E5B-5DE7-DADA-29853B1BA329}"/>
          </ac:picMkLst>
        </pc:picChg>
        <pc:picChg chg="del">
          <ac:chgData name="Neemias Informatica Lima" userId="b77af7bd85500281" providerId="LiveId" clId="{01B070D3-36F7-47E7-A4EA-2E54A77524F6}" dt="2024-12-19T23:23:20.240" v="5" actId="478"/>
          <ac:picMkLst>
            <pc:docMk/>
            <pc:sldMk cId="2412443385" sldId="265"/>
            <ac:picMk id="4" creationId="{1FEDDA8D-737D-C997-CDF6-C135252CA073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19/12/2024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0CE8701-8FD4-8251-5C7F-8A8AE3E8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4A1A8704-80B6-355E-889B-6CF6EE1C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1311A46-2468-DA14-465A-5D710887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">
            <a:extLst>
              <a:ext uri="{FF2B5EF4-FFF2-40B4-BE49-F238E27FC236}">
                <a16:creationId xmlns:a16="http://schemas.microsoft.com/office/drawing/2014/main" id="{AD4A8202-F5AF-8040-F93E-ED8394A92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8FC8946-09AE-C428-F9C1-ABAA7D26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EDA1D21-6E5B-5DE7-DADA-29853B1B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9ACB6FC-9777-B174-B5C4-A86C173E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E3548AFE-2D1E-3061-FDBC-B9D8E1FFB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">
            <a:extLst>
              <a:ext uri="{FF2B5EF4-FFF2-40B4-BE49-F238E27FC236}">
                <a16:creationId xmlns:a16="http://schemas.microsoft.com/office/drawing/2014/main" id="{4522FCDB-8BF0-438B-54DF-2E69CB6A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1174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2024-12-19T23:25:13Z</dcterms:modified>
</cp:coreProperties>
</file>