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0DA6F-E1BF-49FC-9410-806E708F597D}" v="9" dt="2024-12-13T15:39:50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B6F6389-5ADC-422F-A255-DCBFE4C1089C}"/>
    <pc:docChg chg="custSel modSld">
      <pc:chgData name="Neemias Informatica Lima" userId="b77af7bd85500281" providerId="LiveId" clId="{4B6F6389-5ADC-422F-A255-DCBFE4C1089C}" dt="2024-12-06T08:59:03.847" v="40" actId="962"/>
      <pc:docMkLst>
        <pc:docMk/>
      </pc:docMkLst>
      <pc:sldChg chg="addSp delSp modSp mod">
        <pc:chgData name="Neemias Informatica Lima" userId="b77af7bd85500281" providerId="LiveId" clId="{4B6F6389-5ADC-422F-A255-DCBFE4C1089C}" dt="2024-12-05T10:52:11.151" v="12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4B6F6389-5ADC-422F-A255-DCBFE4C1089C}" dt="2024-12-05T10:52:51.735" v="25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4B6F6389-5ADC-422F-A255-DCBFE4C1089C}" dt="2024-12-05T10:52:22.409" v="18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4B6F6389-5ADC-422F-A255-DCBFE4C1089C}" dt="2024-12-05T10:52:28.691" v="21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4B6F6389-5ADC-422F-A255-DCBFE4C1089C}" dt="2024-12-05T10:53:29.383" v="28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4B6F6389-5ADC-422F-A255-DCBFE4C1089C}" dt="2024-12-05T10:53:42.098" v="34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4B6F6389-5ADC-422F-A255-DCBFE4C1089C}" dt="2024-12-05T10:53:49.758" v="37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4B6F6389-5ADC-422F-A255-DCBFE4C1089C}" dt="2024-12-06T08:59:03.847" v="40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4B6F6389-5ADC-422F-A255-DCBFE4C1089C}" dt="2024-12-05T10:53:35.628" v="31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B420DA6F-E1BF-49FC-9410-806E708F597D}"/>
    <pc:docChg chg="custSel modSld">
      <pc:chgData name="Neemias Informatica Lima" userId="b77af7bd85500281" providerId="LiveId" clId="{B420DA6F-E1BF-49FC-9410-806E708F597D}" dt="2024-12-13T15:39:51.902" v="36" actId="962"/>
      <pc:docMkLst>
        <pc:docMk/>
      </pc:docMkLst>
      <pc:sldChg chg="addSp delSp modSp mod">
        <pc:chgData name="Neemias Informatica Lima" userId="b77af7bd85500281" providerId="LiveId" clId="{B420DA6F-E1BF-49FC-9410-806E708F597D}" dt="2024-12-12T11:23:14.154" v="12" actId="962"/>
        <pc:sldMkLst>
          <pc:docMk/>
          <pc:sldMk cId="3674793118" sldId="257"/>
        </pc:sldMkLst>
        <pc:picChg chg="add mod">
          <ac:chgData name="Neemias Informatica Lima" userId="b77af7bd85500281" providerId="LiveId" clId="{B420DA6F-E1BF-49FC-9410-806E708F597D}" dt="2024-12-12T11:23:14.154" v="12" actId="962"/>
          <ac:picMkLst>
            <pc:docMk/>
            <pc:sldMk cId="3674793118" sldId="257"/>
            <ac:picMk id="3" creationId="{95E40009-75D4-8163-D9D8-2EF5AC0F1A85}"/>
          </ac:picMkLst>
        </pc:picChg>
        <pc:picChg chg="del">
          <ac:chgData name="Neemias Informatica Lima" userId="b77af7bd85500281" providerId="LiveId" clId="{B420DA6F-E1BF-49FC-9410-806E708F597D}" dt="2024-12-12T11:22:55.736" v="0" actId="478"/>
          <ac:picMkLst>
            <pc:docMk/>
            <pc:sldMk cId="3674793118" sldId="257"/>
            <ac:picMk id="4" creationId="{66CBD527-E66F-6C9F-8DE7-05F57130015A}"/>
          </ac:picMkLst>
        </pc:picChg>
      </pc:sldChg>
      <pc:sldChg chg="addSp delSp modSp mod">
        <pc:chgData name="Neemias Informatica Lima" userId="b77af7bd85500281" providerId="LiveId" clId="{B420DA6F-E1BF-49FC-9410-806E708F597D}" dt="2024-12-12T11:23:29.092" v="15" actId="962"/>
        <pc:sldMkLst>
          <pc:docMk/>
          <pc:sldMk cId="415358205" sldId="258"/>
        </pc:sldMkLst>
        <pc:picChg chg="add mod">
          <ac:chgData name="Neemias Informatica Lima" userId="b77af7bd85500281" providerId="LiveId" clId="{B420DA6F-E1BF-49FC-9410-806E708F597D}" dt="2024-12-12T11:23:29.092" v="15" actId="962"/>
          <ac:picMkLst>
            <pc:docMk/>
            <pc:sldMk cId="415358205" sldId="258"/>
            <ac:picMk id="3" creationId="{4332E8B6-FBEC-4A7D-44E6-F5C635ED9D9D}"/>
          </ac:picMkLst>
        </pc:picChg>
        <pc:picChg chg="del">
          <ac:chgData name="Neemias Informatica Lima" userId="b77af7bd85500281" providerId="LiveId" clId="{B420DA6F-E1BF-49FC-9410-806E708F597D}" dt="2024-12-12T11:22:56.962" v="1" actId="478"/>
          <ac:picMkLst>
            <pc:docMk/>
            <pc:sldMk cId="415358205" sldId="258"/>
            <ac:picMk id="6" creationId="{1F5C7A76-F8CF-807D-A616-16F567A20218}"/>
          </ac:picMkLst>
        </pc:picChg>
      </pc:sldChg>
      <pc:sldChg chg="addSp delSp modSp mod">
        <pc:chgData name="Neemias Informatica Lima" userId="b77af7bd85500281" providerId="LiveId" clId="{B420DA6F-E1BF-49FC-9410-806E708F597D}" dt="2024-12-12T11:23:50.528" v="18" actId="962"/>
        <pc:sldMkLst>
          <pc:docMk/>
          <pc:sldMk cId="36255532" sldId="259"/>
        </pc:sldMkLst>
        <pc:picChg chg="del">
          <ac:chgData name="Neemias Informatica Lima" userId="b77af7bd85500281" providerId="LiveId" clId="{B420DA6F-E1BF-49FC-9410-806E708F597D}" dt="2024-12-12T11:22:58.042" v="2" actId="478"/>
          <ac:picMkLst>
            <pc:docMk/>
            <pc:sldMk cId="36255532" sldId="259"/>
            <ac:picMk id="3" creationId="{16C2F9CB-8B79-5F21-D34F-279C3B07846D}"/>
          </ac:picMkLst>
        </pc:picChg>
        <pc:picChg chg="add mod">
          <ac:chgData name="Neemias Informatica Lima" userId="b77af7bd85500281" providerId="LiveId" clId="{B420DA6F-E1BF-49FC-9410-806E708F597D}" dt="2024-12-12T11:23:50.528" v="18" actId="962"/>
          <ac:picMkLst>
            <pc:docMk/>
            <pc:sldMk cId="36255532" sldId="259"/>
            <ac:picMk id="4" creationId="{D020A342-C47C-9C60-6865-76B6AD6B3878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15.552" v="21" actId="962"/>
        <pc:sldMkLst>
          <pc:docMk/>
          <pc:sldMk cId="2460761130" sldId="260"/>
        </pc:sldMkLst>
        <pc:picChg chg="add mod">
          <ac:chgData name="Neemias Informatica Lima" userId="b77af7bd85500281" providerId="LiveId" clId="{B420DA6F-E1BF-49FC-9410-806E708F597D}" dt="2024-12-12T11:24:15.552" v="21" actId="962"/>
          <ac:picMkLst>
            <pc:docMk/>
            <pc:sldMk cId="2460761130" sldId="260"/>
            <ac:picMk id="3" creationId="{9893BBB7-C041-C1D9-F86A-37DC34AF8FF4}"/>
          </ac:picMkLst>
        </pc:picChg>
        <pc:picChg chg="del mod">
          <ac:chgData name="Neemias Informatica Lima" userId="b77af7bd85500281" providerId="LiveId" clId="{B420DA6F-E1BF-49FC-9410-806E708F597D}" dt="2024-12-12T11:22:59.043" v="4" actId="478"/>
          <ac:picMkLst>
            <pc:docMk/>
            <pc:sldMk cId="2460761130" sldId="260"/>
            <ac:picMk id="4" creationId="{4983BDE4-B760-8DE1-41A0-DB48B7AD2A74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32.830" v="24" actId="962"/>
        <pc:sldMkLst>
          <pc:docMk/>
          <pc:sldMk cId="1469546848" sldId="261"/>
        </pc:sldMkLst>
        <pc:picChg chg="add mod">
          <ac:chgData name="Neemias Informatica Lima" userId="b77af7bd85500281" providerId="LiveId" clId="{B420DA6F-E1BF-49FC-9410-806E708F597D}" dt="2024-12-12T11:24:32.830" v="24" actId="962"/>
          <ac:picMkLst>
            <pc:docMk/>
            <pc:sldMk cId="1469546848" sldId="261"/>
            <ac:picMk id="3" creationId="{9822854F-7619-10F3-4D7F-E64C539FC4DB}"/>
          </ac:picMkLst>
        </pc:picChg>
        <pc:picChg chg="del">
          <ac:chgData name="Neemias Informatica Lima" userId="b77af7bd85500281" providerId="LiveId" clId="{B420DA6F-E1BF-49FC-9410-806E708F597D}" dt="2024-12-12T11:23:00.042" v="5" actId="478"/>
          <ac:picMkLst>
            <pc:docMk/>
            <pc:sldMk cId="1469546848" sldId="261"/>
            <ac:picMk id="4" creationId="{9A4CB84F-C5D2-6496-CACA-4CF201318E2F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51.945" v="30" actId="962"/>
        <pc:sldMkLst>
          <pc:docMk/>
          <pc:sldMk cId="3814252749" sldId="262"/>
        </pc:sldMkLst>
        <pc:picChg chg="add mod">
          <ac:chgData name="Neemias Informatica Lima" userId="b77af7bd85500281" providerId="LiveId" clId="{B420DA6F-E1BF-49FC-9410-806E708F597D}" dt="2024-12-12T11:24:51.945" v="30" actId="962"/>
          <ac:picMkLst>
            <pc:docMk/>
            <pc:sldMk cId="3814252749" sldId="262"/>
            <ac:picMk id="3" creationId="{0167AEF8-7AEA-C182-1986-3AFB0F277A11}"/>
          </ac:picMkLst>
        </pc:picChg>
        <pc:picChg chg="del">
          <ac:chgData name="Neemias Informatica Lima" userId="b77af7bd85500281" providerId="LiveId" clId="{B420DA6F-E1BF-49FC-9410-806E708F597D}" dt="2024-12-12T11:23:03.211" v="7" actId="478"/>
          <ac:picMkLst>
            <pc:docMk/>
            <pc:sldMk cId="3814252749" sldId="262"/>
            <ac:picMk id="4" creationId="{ECC04E4D-66A4-FA49-1BD9-FDE11D04014E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57.783" v="33" actId="962"/>
        <pc:sldMkLst>
          <pc:docMk/>
          <pc:sldMk cId="3399378230" sldId="263"/>
        </pc:sldMkLst>
        <pc:picChg chg="add mod">
          <ac:chgData name="Neemias Informatica Lima" userId="b77af7bd85500281" providerId="LiveId" clId="{B420DA6F-E1BF-49FC-9410-806E708F597D}" dt="2024-12-12T11:24:57.783" v="33" actId="962"/>
          <ac:picMkLst>
            <pc:docMk/>
            <pc:sldMk cId="3399378230" sldId="263"/>
            <ac:picMk id="3" creationId="{8B0CD550-7155-1AC4-9A80-9034321B6938}"/>
          </ac:picMkLst>
        </pc:picChg>
        <pc:picChg chg="del">
          <ac:chgData name="Neemias Informatica Lima" userId="b77af7bd85500281" providerId="LiveId" clId="{B420DA6F-E1BF-49FC-9410-806E708F597D}" dt="2024-12-12T11:23:04.715" v="8" actId="478"/>
          <ac:picMkLst>
            <pc:docMk/>
            <pc:sldMk cId="3399378230" sldId="263"/>
            <ac:picMk id="4" creationId="{B1CECC37-16E9-F67A-05D7-6982536BBF68}"/>
          </ac:picMkLst>
        </pc:picChg>
      </pc:sldChg>
      <pc:sldChg chg="addSp delSp modSp mod">
        <pc:chgData name="Neemias Informatica Lima" userId="b77af7bd85500281" providerId="LiveId" clId="{B420DA6F-E1BF-49FC-9410-806E708F597D}" dt="2024-12-13T15:39:51.902" v="36" actId="962"/>
        <pc:sldMkLst>
          <pc:docMk/>
          <pc:sldMk cId="2120704926" sldId="264"/>
        </pc:sldMkLst>
        <pc:picChg chg="add mod">
          <ac:chgData name="Neemias Informatica Lima" userId="b77af7bd85500281" providerId="LiveId" clId="{B420DA6F-E1BF-49FC-9410-806E708F597D}" dt="2024-12-13T15:39:51.902" v="36" actId="962"/>
          <ac:picMkLst>
            <pc:docMk/>
            <pc:sldMk cId="2120704926" sldId="264"/>
            <ac:picMk id="3" creationId="{38F595F7-FE68-9059-D484-AAA5879062DF}"/>
          </ac:picMkLst>
        </pc:picChg>
        <pc:picChg chg="del">
          <ac:chgData name="Neemias Informatica Lima" userId="b77af7bd85500281" providerId="LiveId" clId="{B420DA6F-E1BF-49FC-9410-806E708F597D}" dt="2024-12-12T11:23:06.179" v="9" actId="478"/>
          <ac:picMkLst>
            <pc:docMk/>
            <pc:sldMk cId="2120704926" sldId="264"/>
            <ac:picMk id="3" creationId="{A91DB82C-773B-E842-90F4-076C98B8AC74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43.159" v="27" actId="962"/>
        <pc:sldMkLst>
          <pc:docMk/>
          <pc:sldMk cId="2412443385" sldId="265"/>
        </pc:sldMkLst>
        <pc:picChg chg="del">
          <ac:chgData name="Neemias Informatica Lima" userId="b77af7bd85500281" providerId="LiveId" clId="{B420DA6F-E1BF-49FC-9410-806E708F597D}" dt="2024-12-12T11:23:02.164" v="6" actId="478"/>
          <ac:picMkLst>
            <pc:docMk/>
            <pc:sldMk cId="2412443385" sldId="265"/>
            <ac:picMk id="3" creationId="{5C98DDC0-CF21-4E70-6D13-F7E3C51FA568}"/>
          </ac:picMkLst>
        </pc:picChg>
        <pc:picChg chg="add mod">
          <ac:chgData name="Neemias Informatica Lima" userId="b77af7bd85500281" providerId="LiveId" clId="{B420DA6F-E1BF-49FC-9410-806E708F597D}" dt="2024-12-12T11:24:43.159" v="27" actId="962"/>
          <ac:picMkLst>
            <pc:docMk/>
            <pc:sldMk cId="2412443385" sldId="265"/>
            <ac:picMk id="4" creationId="{1FEDDA8D-737D-C997-CDF6-C135252CA073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5F51384B-FB31-4D3A-A56D-204BB962341E}"/>
    <pc:docChg chg="custSel modSld sldOrd">
      <pc:chgData name="Neemias Informatica Lima" userId="b77af7bd85500281" providerId="LiveId" clId="{5F51384B-FB31-4D3A-A56D-204BB962341E}" dt="2024-11-29T09:39:18.368" v="42"/>
      <pc:docMkLst>
        <pc:docMk/>
      </pc:docMkLst>
      <pc:sldChg chg="addSp delSp modSp mod">
        <pc:chgData name="Neemias Informatica Lima" userId="b77af7bd85500281" providerId="LiveId" clId="{5F51384B-FB31-4D3A-A56D-204BB962341E}" dt="2024-11-29T09:37:55.529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5F51384B-FB31-4D3A-A56D-204BB962341E}" dt="2024-11-29T09:38:01.853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5F51384B-FB31-4D3A-A56D-204BB962341E}" dt="2024-11-29T09:38:06.591" v="17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5F51384B-FB31-4D3A-A56D-204BB962341E}" dt="2024-11-29T09:38:12.029" v="20" actId="962"/>
        <pc:sldMkLst>
          <pc:docMk/>
          <pc:sldMk cId="2460761130" sldId="260"/>
        </pc:sldMkLst>
      </pc:sldChg>
      <pc:sldChg chg="addSp delSp modSp mod ord">
        <pc:chgData name="Neemias Informatica Lima" userId="b77af7bd85500281" providerId="LiveId" clId="{5F51384B-FB31-4D3A-A56D-204BB962341E}" dt="2024-11-29T09:39:18.368" v="4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5F51384B-FB31-4D3A-A56D-204BB962341E}" dt="2024-11-29T09:38:27.791" v="29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5F51384B-FB31-4D3A-A56D-204BB962341E}" dt="2024-11-29T09:38:40.585" v="32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5F51384B-FB31-4D3A-A56D-204BB962341E}" dt="2024-11-29T09:38:53.542" v="35" actId="962"/>
        <pc:sldMkLst>
          <pc:docMk/>
          <pc:sldMk cId="2120704926" sldId="264"/>
        </pc:sldMkLst>
      </pc:sldChg>
      <pc:sldChg chg="addSp delSp modSp mod ord">
        <pc:chgData name="Neemias Informatica Lima" userId="b77af7bd85500281" providerId="LiveId" clId="{5F51384B-FB31-4D3A-A56D-204BB962341E}" dt="2024-11-29T09:39:14.007" v="40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5E40009-75D4-8163-D9D8-2EF5AC0F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332E8B6-FBEC-4A7D-44E6-F5C635ED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D020A342-C47C-9C60-6865-76B6AD6B3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Site&#10;&#10;Descrição gerada automaticamente">
            <a:extLst>
              <a:ext uri="{FF2B5EF4-FFF2-40B4-BE49-F238E27FC236}">
                <a16:creationId xmlns:a16="http://schemas.microsoft.com/office/drawing/2014/main" id="{9893BBB7-C041-C1D9-F86A-37DC34AF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9822854F-7619-10F3-4D7F-E64C539FC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FEDDA8D-737D-C997-CDF6-C135252CA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0167AEF8-7AEA-C182-1986-3AFB0F277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B0CD550-7155-1AC4-9A80-9034321B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38F595F7-FE68-9059-D484-AAA58790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1172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2024-12-13T15:39:59Z</dcterms:modified>
</cp:coreProperties>
</file>