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1384B-FB31-4D3A-A56D-204BB962341E}" v="10" dt="2024-11-29T09:39:13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  <pc:picChg chg="del">
          <ac:chgData name="Neemias Informatica Lima" userId="b77af7bd85500281" providerId="LiveId" clId="{08839862-206F-44FA-A28B-A9E0454D08B3}" dt="2024-11-07T13:42:37.188" v="0" actId="478"/>
          <ac:picMkLst>
            <pc:docMk/>
            <pc:sldMk cId="2210036356" sldId="256"/>
            <ac:picMk id="3" creationId="{FB56373B-58DD-00FC-C180-3BF11CB6D14B}"/>
          </ac:picMkLst>
        </pc:picChg>
        <pc:picChg chg="add mod">
          <ac:chgData name="Neemias Informatica Lima" userId="b77af7bd85500281" providerId="LiveId" clId="{08839862-206F-44FA-A28B-A9E0454D08B3}" dt="2024-11-07T13:43:52.312" v="11" actId="962"/>
          <ac:picMkLst>
            <pc:docMk/>
            <pc:sldMk cId="2210036356" sldId="256"/>
            <ac:picMk id="4" creationId="{87009B36-2163-9B3A-8450-34CD6D0EF9B0}"/>
          </ac:picMkLst>
        </pc:picChg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08839862-206F-44FA-A28B-A9E0454D08B3}" dt="2024-11-07T13:43:56.954" v="14" actId="962"/>
          <ac:picMkLst>
            <pc:docMk/>
            <pc:sldMk cId="1837362798" sldId="257"/>
            <ac:picMk id="3" creationId="{C3535734-A355-B5A4-85B7-D7532B259F2F}"/>
          </ac:picMkLst>
        </pc:picChg>
        <pc:picChg chg="del">
          <ac:chgData name="Neemias Informatica Lima" userId="b77af7bd85500281" providerId="LiveId" clId="{08839862-206F-44FA-A28B-A9E0454D08B3}" dt="2024-11-07T13:43:01.677" v="1" actId="478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  <pc:picChg chg="del">
          <ac:chgData name="Neemias Informatica Lima" userId="b77af7bd85500281" providerId="LiveId" clId="{08839862-206F-44FA-A28B-A9E0454D08B3}" dt="2024-11-07T13:43:02.981" v="2" actId="478"/>
          <ac:picMkLst>
            <pc:docMk/>
            <pc:sldMk cId="873896514" sldId="258"/>
            <ac:picMk id="3" creationId="{ABF62F86-42C9-95C6-DD40-4A29E0AADCFC}"/>
          </ac:picMkLst>
        </pc:picChg>
        <pc:picChg chg="add mod">
          <ac:chgData name="Neemias Informatica Lima" userId="b77af7bd85500281" providerId="LiveId" clId="{08839862-206F-44FA-A28B-A9E0454D08B3}" dt="2024-11-07T13:44:02.440" v="17" actId="962"/>
          <ac:picMkLst>
            <pc:docMk/>
            <pc:sldMk cId="873896514" sldId="258"/>
            <ac:picMk id="4" creationId="{2622407D-98FA-A329-E5C0-4BB49B4E32E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08839862-206F-44FA-A28B-A9E0454D08B3}" dt="2024-11-07T13:44:08.418" v="20" actId="962"/>
          <ac:picMkLst>
            <pc:docMk/>
            <pc:sldMk cId="2571695995" sldId="259"/>
            <ac:picMk id="3" creationId="{DA437FEE-85C6-B23E-73C4-24CA1694161F}"/>
          </ac:picMkLst>
        </pc:picChg>
        <pc:picChg chg="del">
          <ac:chgData name="Neemias Informatica Lima" userId="b77af7bd85500281" providerId="LiveId" clId="{08839862-206F-44FA-A28B-A9E0454D08B3}" dt="2024-11-07T13:43:04.412" v="3" actId="478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08839862-206F-44FA-A28B-A9E0454D08B3}" dt="2024-11-07T13:44:13.844" v="23" actId="962"/>
          <ac:picMkLst>
            <pc:docMk/>
            <pc:sldMk cId="1758464184" sldId="260"/>
            <ac:picMk id="3" creationId="{1A5DC572-9FE6-CA01-E1B1-6D00B4E3C983}"/>
          </ac:picMkLst>
        </pc:picChg>
        <pc:picChg chg="del">
          <ac:chgData name="Neemias Informatica Lima" userId="b77af7bd85500281" providerId="LiveId" clId="{08839862-206F-44FA-A28B-A9E0454D08B3}" dt="2024-11-07T13:43:06.004" v="4" actId="478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08839862-206F-44FA-A28B-A9E0454D08B3}" dt="2024-11-07T13:44:25.351" v="26" actId="962"/>
          <ac:picMkLst>
            <pc:docMk/>
            <pc:sldMk cId="3297107713" sldId="261"/>
            <ac:picMk id="3" creationId="{7E64207C-B59A-60E1-5058-9895611ECAC3}"/>
          </ac:picMkLst>
        </pc:picChg>
        <pc:picChg chg="del">
          <ac:chgData name="Neemias Informatica Lima" userId="b77af7bd85500281" providerId="LiveId" clId="{08839862-206F-44FA-A28B-A9E0454D08B3}" dt="2024-11-07T13:43:37.658" v="5" actId="478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  <pc:picChg chg="add mod">
          <ac:chgData name="Neemias Informatica Lima" userId="b77af7bd85500281" providerId="LiveId" clId="{08839862-206F-44FA-A28B-A9E0454D08B3}" dt="2024-11-07T13:45:22.811" v="31" actId="1036"/>
          <ac:picMkLst>
            <pc:docMk/>
            <pc:sldMk cId="154525927" sldId="262"/>
            <ac:picMk id="3" creationId="{C2A564B5-E72C-E26A-0C37-F5D31FD94794}"/>
          </ac:picMkLst>
        </pc:picChg>
        <pc:picChg chg="del">
          <ac:chgData name="Neemias Informatica Lima" userId="b77af7bd85500281" providerId="LiveId" clId="{08839862-206F-44FA-A28B-A9E0454D08B3}" dt="2024-11-07T13:43:39.610" v="6" actId="478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  <pc:picChg chg="add mod">
          <ac:chgData name="Neemias Informatica Lima" userId="b77af7bd85500281" providerId="LiveId" clId="{08839862-206F-44FA-A28B-A9E0454D08B3}" dt="2024-11-08T13:08:13.620" v="34" actId="962"/>
          <ac:picMkLst>
            <pc:docMk/>
            <pc:sldMk cId="3044925736" sldId="263"/>
            <ac:picMk id="3" creationId="{CA170489-C1D0-E20D-B033-8FE3B1EA431E}"/>
          </ac:picMkLst>
        </pc:picChg>
        <pc:picChg chg="del">
          <ac:chgData name="Neemias Informatica Lima" userId="b77af7bd85500281" providerId="LiveId" clId="{08839862-206F-44FA-A28B-A9E0454D08B3}" dt="2024-11-07T13:43:41.082" v="7" actId="478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  <pc:picChg chg="add mod">
          <ac:chgData name="Neemias Informatica Lima" userId="b77af7bd85500281" providerId="LiveId" clId="{08839862-206F-44FA-A28B-A9E0454D08B3}" dt="2024-11-08T14:24:09.373" v="37" actId="962"/>
          <ac:picMkLst>
            <pc:docMk/>
            <pc:sldMk cId="1627875432" sldId="264"/>
            <ac:picMk id="3" creationId="{79C376B8-D814-1C15-C95A-87CA950F9FBA}"/>
          </ac:picMkLst>
        </pc:picChg>
        <pc:picChg chg="del">
          <ac:chgData name="Neemias Informatica Lima" userId="b77af7bd85500281" providerId="LiveId" clId="{08839862-206F-44FA-A28B-A9E0454D08B3}" dt="2024-11-07T13:43:44.334" v="8" actId="478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  <pc:picChg chg="del">
          <ac:chgData name="Neemias Informatica Lima" userId="b77af7bd85500281" providerId="LiveId" clId="{13AD3338-4600-4167-A265-A7BA0D4A96C8}" dt="2024-11-15T00:02:41.927" v="0" actId="478"/>
          <ac:picMkLst>
            <pc:docMk/>
            <pc:sldMk cId="2210036356" sldId="256"/>
            <ac:picMk id="4" creationId="{87009B36-2163-9B3A-8450-34CD6D0EF9B0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  <pc:picChg chg="del">
          <ac:chgData name="Neemias Informatica Lima" userId="b77af7bd85500281" providerId="LiveId" clId="{13AD3338-4600-4167-A265-A7BA0D4A96C8}" dt="2024-11-15T00:02:43.028" v="1" actId="478"/>
          <ac:picMkLst>
            <pc:docMk/>
            <pc:sldMk cId="1837362798" sldId="257"/>
            <ac:picMk id="3" creationId="{C3535734-A355-B5A4-85B7-D7532B259F2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  <pc:picChg chg="del">
          <ac:chgData name="Neemias Informatica Lima" userId="b77af7bd85500281" providerId="LiveId" clId="{13AD3338-4600-4167-A265-A7BA0D4A96C8}" dt="2024-11-15T00:02:44.092" v="2" actId="478"/>
          <ac:picMkLst>
            <pc:docMk/>
            <pc:sldMk cId="873896514" sldId="258"/>
            <ac:picMk id="4" creationId="{2622407D-98FA-A329-E5C0-4BB49B4E32E7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  <pc:picChg chg="del">
          <ac:chgData name="Neemias Informatica Lima" userId="b77af7bd85500281" providerId="LiveId" clId="{13AD3338-4600-4167-A265-A7BA0D4A96C8}" dt="2024-11-15T00:02:45.141" v="3" actId="478"/>
          <ac:picMkLst>
            <pc:docMk/>
            <pc:sldMk cId="2571695995" sldId="259"/>
            <ac:picMk id="3" creationId="{DA437FEE-85C6-B23E-73C4-24CA1694161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  <pc:picChg chg="del">
          <ac:chgData name="Neemias Informatica Lima" userId="b77af7bd85500281" providerId="LiveId" clId="{13AD3338-4600-4167-A265-A7BA0D4A96C8}" dt="2024-11-15T00:02:46.220" v="4" actId="478"/>
          <ac:picMkLst>
            <pc:docMk/>
            <pc:sldMk cId="1758464184" sldId="260"/>
            <ac:picMk id="3" creationId="{1A5DC572-9FE6-CA01-E1B1-6D00B4E3C98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  <pc:picChg chg="del">
          <ac:chgData name="Neemias Informatica Lima" userId="b77af7bd85500281" providerId="LiveId" clId="{13AD3338-4600-4167-A265-A7BA0D4A96C8}" dt="2024-11-15T00:02:47.764" v="5" actId="478"/>
          <ac:picMkLst>
            <pc:docMk/>
            <pc:sldMk cId="3297107713" sldId="261"/>
            <ac:picMk id="3" creationId="{7E64207C-B59A-60E1-5058-9895611ECAC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  <pc:picChg chg="del">
          <ac:chgData name="Neemias Informatica Lima" userId="b77af7bd85500281" providerId="LiveId" clId="{13AD3338-4600-4167-A265-A7BA0D4A96C8}" dt="2024-11-15T00:02:49.204" v="6" actId="478"/>
          <ac:picMkLst>
            <pc:docMk/>
            <pc:sldMk cId="154525927" sldId="262"/>
            <ac:picMk id="3" creationId="{C2A564B5-E72C-E26A-0C37-F5D31FD94794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  <pc:picChg chg="del">
          <ac:chgData name="Neemias Informatica Lima" userId="b77af7bd85500281" providerId="LiveId" clId="{13AD3338-4600-4167-A265-A7BA0D4A96C8}" dt="2024-11-15T00:02:53.281" v="8" actId="478"/>
          <ac:picMkLst>
            <pc:docMk/>
            <pc:sldMk cId="3044925736" sldId="263"/>
            <ac:picMk id="3" creationId="{CA170489-C1D0-E20D-B033-8FE3B1EA431E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  <pc:picChg chg="del">
          <ac:chgData name="Neemias Informatica Lima" userId="b77af7bd85500281" providerId="LiveId" clId="{13AD3338-4600-4167-A265-A7BA0D4A96C8}" dt="2024-11-15T00:02:51.165" v="7" actId="478"/>
          <ac:picMkLst>
            <pc:docMk/>
            <pc:sldMk cId="1627875432" sldId="264"/>
            <ac:picMk id="3" creationId="{79C376B8-D814-1C15-C95A-87CA950F9FBA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  <pc:picChg chg="del">
          <ac:chgData name="Neemias Informatica Lima" userId="b77af7bd85500281" providerId="LiveId" clId="{332A6595-776C-460C-96A4-D6433649BCAA}" dt="2024-11-22T09:33:53.352" v="0" actId="478"/>
          <ac:picMkLst>
            <pc:docMk/>
            <pc:sldMk cId="3674793118" sldId="257"/>
            <ac:picMk id="3" creationId="{C9F17D7B-724E-3371-8448-B59DBADD314D}"/>
          </ac:picMkLst>
        </pc:picChg>
        <pc:picChg chg="add mod">
          <ac:chgData name="Neemias Informatica Lima" userId="b77af7bd85500281" providerId="LiveId" clId="{332A6595-776C-460C-96A4-D6433649BCAA}" dt="2024-11-22T09:34:27.737" v="11" actId="962"/>
          <ac:picMkLst>
            <pc:docMk/>
            <pc:sldMk cId="3674793118" sldId="257"/>
            <ac:picMk id="4" creationId="{039E652C-ECFF-C564-A413-54F556C1C5A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  <pc:picChg chg="del">
          <ac:chgData name="Neemias Informatica Lima" userId="b77af7bd85500281" providerId="LiveId" clId="{332A6595-776C-460C-96A4-D6433649BCAA}" dt="2024-11-22T09:33:54.603" v="1" actId="478"/>
          <ac:picMkLst>
            <pc:docMk/>
            <pc:sldMk cId="415358205" sldId="258"/>
            <ac:picMk id="3" creationId="{F749227E-882C-315C-30FD-E1245E3B7847}"/>
          </ac:picMkLst>
        </pc:picChg>
        <pc:picChg chg="add mod">
          <ac:chgData name="Neemias Informatica Lima" userId="b77af7bd85500281" providerId="LiveId" clId="{332A6595-776C-460C-96A4-D6433649BCAA}" dt="2024-11-22T09:34:31.622" v="14" actId="962"/>
          <ac:picMkLst>
            <pc:docMk/>
            <pc:sldMk cId="415358205" sldId="258"/>
            <ac:picMk id="4" creationId="{ED4117BA-9114-CD98-7EC3-2541F96EBE19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  <pc:picChg chg="add mod">
          <ac:chgData name="Neemias Informatica Lima" userId="b77af7bd85500281" providerId="LiveId" clId="{332A6595-776C-460C-96A4-D6433649BCAA}" dt="2024-11-22T16:23:11.806" v="36" actId="962"/>
          <ac:picMkLst>
            <pc:docMk/>
            <pc:sldMk cId="36255532" sldId="259"/>
            <ac:picMk id="3" creationId="{0FA56E18-41B1-E908-2E8D-CC46B7A53385}"/>
          </ac:picMkLst>
        </pc:picChg>
        <pc:picChg chg="del">
          <ac:chgData name="Neemias Informatica Lima" userId="b77af7bd85500281" providerId="LiveId" clId="{332A6595-776C-460C-96A4-D6433649BCAA}" dt="2024-11-22T09:33:55.794" v="2" actId="478"/>
          <ac:picMkLst>
            <pc:docMk/>
            <pc:sldMk cId="36255532" sldId="259"/>
            <ac:picMk id="3" creationId="{B317E44B-336C-E1BB-D73F-C567FDF38BA1}"/>
          </ac:picMkLst>
        </pc:picChg>
        <pc:picChg chg="add del mod">
          <ac:chgData name="Neemias Informatica Lima" userId="b77af7bd85500281" providerId="LiveId" clId="{332A6595-776C-460C-96A4-D6433649BCAA}" dt="2024-11-22T16:23:10.134" v="33" actId="478"/>
          <ac:picMkLst>
            <pc:docMk/>
            <pc:sldMk cId="36255532" sldId="259"/>
            <ac:picMk id="4" creationId="{C8C352A5-1D3C-A9AF-5DBB-23D484080A5D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  <pc:picChg chg="del">
          <ac:chgData name="Neemias Informatica Lima" userId="b77af7bd85500281" providerId="LiveId" clId="{332A6595-776C-460C-96A4-D6433649BCAA}" dt="2024-11-22T09:33:57.143" v="3" actId="478"/>
          <ac:picMkLst>
            <pc:docMk/>
            <pc:sldMk cId="2460761130" sldId="260"/>
            <ac:picMk id="3" creationId="{B13CDBF3-5C7D-F2F3-91D8-65DB325BF2DE}"/>
          </ac:picMkLst>
        </pc:picChg>
        <pc:picChg chg="add mod">
          <ac:chgData name="Neemias Informatica Lima" userId="b77af7bd85500281" providerId="LiveId" clId="{332A6595-776C-460C-96A4-D6433649BCAA}" dt="2024-11-22T09:34:45.264" v="20" actId="962"/>
          <ac:picMkLst>
            <pc:docMk/>
            <pc:sldMk cId="2460761130" sldId="260"/>
            <ac:picMk id="4" creationId="{CD0CF311-FECD-D47E-BC91-C338EA461FAE}"/>
          </ac:picMkLst>
        </pc:picChg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  <pc:picChg chg="del">
          <ac:chgData name="Neemias Informatica Lima" userId="b77af7bd85500281" providerId="LiveId" clId="{332A6595-776C-460C-96A4-D6433649BCAA}" dt="2024-11-22T09:33:58.535" v="4" actId="478"/>
          <ac:picMkLst>
            <pc:docMk/>
            <pc:sldMk cId="1469546848" sldId="261"/>
            <ac:picMk id="3" creationId="{A1D4E02A-D6A8-E155-EED7-D9EF21FD7BC0}"/>
          </ac:picMkLst>
        </pc:picChg>
        <pc:picChg chg="add mod">
          <ac:chgData name="Neemias Informatica Lima" userId="b77af7bd85500281" providerId="LiveId" clId="{332A6595-776C-460C-96A4-D6433649BCAA}" dt="2024-11-22T09:34:52.381" v="23" actId="962"/>
          <ac:picMkLst>
            <pc:docMk/>
            <pc:sldMk cId="1469546848" sldId="261"/>
            <ac:picMk id="4" creationId="{2DDA2D3A-D474-73E0-7AC5-515346ADC156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  <pc:picChg chg="del">
          <ac:chgData name="Neemias Informatica Lima" userId="b77af7bd85500281" providerId="LiveId" clId="{332A6595-776C-460C-96A4-D6433649BCAA}" dt="2024-11-22T09:34:00.456" v="5" actId="478"/>
          <ac:picMkLst>
            <pc:docMk/>
            <pc:sldMk cId="3814252749" sldId="262"/>
            <ac:picMk id="3" creationId="{28272183-71BE-CBD5-D6CD-9000494A904E}"/>
          </ac:picMkLst>
        </pc:picChg>
        <pc:picChg chg="add mod">
          <ac:chgData name="Neemias Informatica Lima" userId="b77af7bd85500281" providerId="LiveId" clId="{332A6595-776C-460C-96A4-D6433649BCAA}" dt="2024-11-22T09:35:00.826" v="26" actId="962"/>
          <ac:picMkLst>
            <pc:docMk/>
            <pc:sldMk cId="3814252749" sldId="262"/>
            <ac:picMk id="4" creationId="{20CA03AC-27EC-DAE3-78F2-50346D80461C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  <pc:picChg chg="del">
          <ac:chgData name="Neemias Informatica Lima" userId="b77af7bd85500281" providerId="LiveId" clId="{332A6595-776C-460C-96A4-D6433649BCAA}" dt="2024-11-22T09:34:02.607" v="6" actId="478"/>
          <ac:picMkLst>
            <pc:docMk/>
            <pc:sldMk cId="3399378230" sldId="263"/>
            <ac:picMk id="3" creationId="{BAE604CC-35CF-A1A3-1146-017D54F1E7EB}"/>
          </ac:picMkLst>
        </pc:picChg>
        <pc:picChg chg="add mod">
          <ac:chgData name="Neemias Informatica Lima" userId="b77af7bd85500281" providerId="LiveId" clId="{332A6595-776C-460C-96A4-D6433649BCAA}" dt="2024-11-22T09:35:06.506" v="29" actId="962"/>
          <ac:picMkLst>
            <pc:docMk/>
            <pc:sldMk cId="3399378230" sldId="263"/>
            <ac:picMk id="4" creationId="{6592B30F-84F2-1A1D-F86D-794BED16B358}"/>
          </ac:picMkLst>
        </pc:picChg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  <pc:picChg chg="del">
          <ac:chgData name="Neemias Informatica Lima" userId="b77af7bd85500281" providerId="LiveId" clId="{332A6595-776C-460C-96A4-D6433649BCAA}" dt="2024-11-22T09:34:03.918" v="7" actId="478"/>
          <ac:picMkLst>
            <pc:docMk/>
            <pc:sldMk cId="2120704926" sldId="264"/>
            <ac:picMk id="3" creationId="{F58F202F-CDC7-53CD-653F-4F8A028A32C3}"/>
          </ac:picMkLst>
        </pc:picChg>
        <pc:picChg chg="add mod">
          <ac:chgData name="Neemias Informatica Lima" userId="b77af7bd85500281" providerId="LiveId" clId="{332A6595-776C-460C-96A4-D6433649BCAA}" dt="2024-11-22T09:35:12.819" v="32" actId="962"/>
          <ac:picMkLst>
            <pc:docMk/>
            <pc:sldMk cId="2120704926" sldId="264"/>
            <ac:picMk id="4" creationId="{D7A2078D-5CE8-98D1-7996-4B57849D4951}"/>
          </ac:picMkLst>
        </pc:picChg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  <pc:picChg chg="del">
          <ac:chgData name="Neemias Informatica Lima" userId="b77af7bd85500281" providerId="LiveId" clId="{332A6595-776C-460C-96A4-D6433649BCAA}" dt="2024-11-22T09:34:05.668" v="8" actId="478"/>
          <ac:picMkLst>
            <pc:docMk/>
            <pc:sldMk cId="2412443385" sldId="265"/>
            <ac:picMk id="3" creationId="{69E17F6C-3780-5716-58EC-A2B50D6FD852}"/>
          </ac:picMkLst>
        </pc:picChg>
        <pc:picChg chg="add mod">
          <ac:chgData name="Neemias Informatica Lima" userId="b77af7bd85500281" providerId="LiveId" clId="{332A6595-776C-460C-96A4-D6433649BCAA}" dt="2024-11-22T16:23:21.311" v="39" actId="962"/>
          <ac:picMkLst>
            <pc:docMk/>
            <pc:sldMk cId="2412443385" sldId="265"/>
            <ac:picMk id="3" creationId="{71A9A810-095B-5543-63C2-5EDD8480B46E}"/>
          </ac:picMkLst>
        </pc:picChg>
      </pc:sldChg>
    </pc:docChg>
  </pc:docChgLst>
  <pc:docChgLst>
    <pc:chgData name="Neemias Informatica Lima" userId="b77af7bd85500281" providerId="LiveId" clId="{5F51384B-FB31-4D3A-A56D-204BB962341E}"/>
    <pc:docChg chg="custSel modSld sldOrd">
      <pc:chgData name="Neemias Informatica Lima" userId="b77af7bd85500281" providerId="LiveId" clId="{5F51384B-FB31-4D3A-A56D-204BB962341E}" dt="2024-11-29T09:39:18.368" v="42"/>
      <pc:docMkLst>
        <pc:docMk/>
      </pc:docMkLst>
      <pc:sldChg chg="addSp delSp modSp mod">
        <pc:chgData name="Neemias Informatica Lima" userId="b77af7bd85500281" providerId="LiveId" clId="{5F51384B-FB31-4D3A-A56D-204BB962341E}" dt="2024-11-29T09:37:55.529" v="11" actId="962"/>
        <pc:sldMkLst>
          <pc:docMk/>
          <pc:sldMk cId="3674793118" sldId="257"/>
        </pc:sldMkLst>
        <pc:picChg chg="add mod">
          <ac:chgData name="Neemias Informatica Lima" userId="b77af7bd85500281" providerId="LiveId" clId="{5F51384B-FB31-4D3A-A56D-204BB962341E}" dt="2024-11-29T09:37:55.529" v="11" actId="962"/>
          <ac:picMkLst>
            <pc:docMk/>
            <pc:sldMk cId="3674793118" sldId="257"/>
            <ac:picMk id="3" creationId="{8EA59DCC-030E-F58E-AA37-C0072EAFD2E3}"/>
          </ac:picMkLst>
        </pc:picChg>
        <pc:picChg chg="del">
          <ac:chgData name="Neemias Informatica Lima" userId="b77af7bd85500281" providerId="LiveId" clId="{5F51384B-FB31-4D3A-A56D-204BB962341E}" dt="2024-11-29T09:37:39.193" v="0" actId="478"/>
          <ac:picMkLst>
            <pc:docMk/>
            <pc:sldMk cId="3674793118" sldId="257"/>
            <ac:picMk id="4" creationId="{039E652C-ECFF-C564-A413-54F556C1C5A6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01.853" v="14" actId="962"/>
        <pc:sldMkLst>
          <pc:docMk/>
          <pc:sldMk cId="415358205" sldId="258"/>
        </pc:sldMkLst>
        <pc:picChg chg="add mod">
          <ac:chgData name="Neemias Informatica Lima" userId="b77af7bd85500281" providerId="LiveId" clId="{5F51384B-FB31-4D3A-A56D-204BB962341E}" dt="2024-11-29T09:38:01.853" v="14" actId="962"/>
          <ac:picMkLst>
            <pc:docMk/>
            <pc:sldMk cId="415358205" sldId="258"/>
            <ac:picMk id="3" creationId="{C5068ADE-C138-75CD-8332-AC2515AC7FDC}"/>
          </ac:picMkLst>
        </pc:picChg>
        <pc:picChg chg="del">
          <ac:chgData name="Neemias Informatica Lima" userId="b77af7bd85500281" providerId="LiveId" clId="{5F51384B-FB31-4D3A-A56D-204BB962341E}" dt="2024-11-29T09:37:40.130" v="1" actId="478"/>
          <ac:picMkLst>
            <pc:docMk/>
            <pc:sldMk cId="415358205" sldId="258"/>
            <ac:picMk id="4" creationId="{ED4117BA-9114-CD98-7EC3-2541F96EBE19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06.591" v="17" actId="962"/>
        <pc:sldMkLst>
          <pc:docMk/>
          <pc:sldMk cId="36255532" sldId="259"/>
        </pc:sldMkLst>
        <pc:picChg chg="del">
          <ac:chgData name="Neemias Informatica Lima" userId="b77af7bd85500281" providerId="LiveId" clId="{5F51384B-FB31-4D3A-A56D-204BB962341E}" dt="2024-11-29T09:37:41.035" v="2" actId="478"/>
          <ac:picMkLst>
            <pc:docMk/>
            <pc:sldMk cId="36255532" sldId="259"/>
            <ac:picMk id="3" creationId="{0FA56E18-41B1-E908-2E8D-CC46B7A53385}"/>
          </ac:picMkLst>
        </pc:picChg>
        <pc:picChg chg="add mod">
          <ac:chgData name="Neemias Informatica Lima" userId="b77af7bd85500281" providerId="LiveId" clId="{5F51384B-FB31-4D3A-A56D-204BB962341E}" dt="2024-11-29T09:38:06.591" v="17" actId="962"/>
          <ac:picMkLst>
            <pc:docMk/>
            <pc:sldMk cId="36255532" sldId="259"/>
            <ac:picMk id="4" creationId="{8E106867-66B3-16DE-F81F-557E60DB76EA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12.029" v="20" actId="962"/>
        <pc:sldMkLst>
          <pc:docMk/>
          <pc:sldMk cId="2460761130" sldId="260"/>
        </pc:sldMkLst>
        <pc:picChg chg="add mod">
          <ac:chgData name="Neemias Informatica Lima" userId="b77af7bd85500281" providerId="LiveId" clId="{5F51384B-FB31-4D3A-A56D-204BB962341E}" dt="2024-11-29T09:38:12.029" v="20" actId="962"/>
          <ac:picMkLst>
            <pc:docMk/>
            <pc:sldMk cId="2460761130" sldId="260"/>
            <ac:picMk id="3" creationId="{8A1991F1-D594-AD0C-10B4-2F87519D0742}"/>
          </ac:picMkLst>
        </pc:picChg>
        <pc:picChg chg="del">
          <ac:chgData name="Neemias Informatica Lima" userId="b77af7bd85500281" providerId="LiveId" clId="{5F51384B-FB31-4D3A-A56D-204BB962341E}" dt="2024-11-29T09:37:41.973" v="3" actId="478"/>
          <ac:picMkLst>
            <pc:docMk/>
            <pc:sldMk cId="2460761130" sldId="260"/>
            <ac:picMk id="4" creationId="{CD0CF311-FECD-D47E-BC91-C338EA461FAE}"/>
          </ac:picMkLst>
        </pc:picChg>
      </pc:sldChg>
      <pc:sldChg chg="addSp delSp modSp mod ord">
        <pc:chgData name="Neemias Informatica Lima" userId="b77af7bd85500281" providerId="LiveId" clId="{5F51384B-FB31-4D3A-A56D-204BB962341E}" dt="2024-11-29T09:39:18.368" v="42"/>
        <pc:sldMkLst>
          <pc:docMk/>
          <pc:sldMk cId="1469546848" sldId="261"/>
        </pc:sldMkLst>
        <pc:picChg chg="add mod">
          <ac:chgData name="Neemias Informatica Lima" userId="b77af7bd85500281" providerId="LiveId" clId="{5F51384B-FB31-4D3A-A56D-204BB962341E}" dt="2024-11-29T09:38:17.712" v="23" actId="962"/>
          <ac:picMkLst>
            <pc:docMk/>
            <pc:sldMk cId="1469546848" sldId="261"/>
            <ac:picMk id="3" creationId="{F8C098E6-7DAD-CAA9-B078-AB3D9B93E4B2}"/>
          </ac:picMkLst>
        </pc:picChg>
        <pc:picChg chg="del">
          <ac:chgData name="Neemias Informatica Lima" userId="b77af7bd85500281" providerId="LiveId" clId="{5F51384B-FB31-4D3A-A56D-204BB962341E}" dt="2024-11-29T09:37:42.962" v="4" actId="478"/>
          <ac:picMkLst>
            <pc:docMk/>
            <pc:sldMk cId="1469546848" sldId="261"/>
            <ac:picMk id="4" creationId="{2DDA2D3A-D474-73E0-7AC5-515346ADC156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27.791" v="29" actId="962"/>
        <pc:sldMkLst>
          <pc:docMk/>
          <pc:sldMk cId="3814252749" sldId="262"/>
        </pc:sldMkLst>
        <pc:picChg chg="add mod">
          <ac:chgData name="Neemias Informatica Lima" userId="b77af7bd85500281" providerId="LiveId" clId="{5F51384B-FB31-4D3A-A56D-204BB962341E}" dt="2024-11-29T09:38:23.206" v="26" actId="962"/>
          <ac:picMkLst>
            <pc:docMk/>
            <pc:sldMk cId="3814252749" sldId="262"/>
            <ac:picMk id="3" creationId="{175D39D8-4A5B-8B1E-A501-0E2AA34FC116}"/>
          </ac:picMkLst>
        </pc:picChg>
        <pc:picChg chg="del">
          <ac:chgData name="Neemias Informatica Lima" userId="b77af7bd85500281" providerId="LiveId" clId="{5F51384B-FB31-4D3A-A56D-204BB962341E}" dt="2024-11-29T09:37:44.854" v="5" actId="478"/>
          <ac:picMkLst>
            <pc:docMk/>
            <pc:sldMk cId="3814252749" sldId="262"/>
            <ac:picMk id="4" creationId="{20CA03AC-27EC-DAE3-78F2-50346D80461C}"/>
          </ac:picMkLst>
        </pc:picChg>
        <pc:picChg chg="add mod">
          <ac:chgData name="Neemias Informatica Lima" userId="b77af7bd85500281" providerId="LiveId" clId="{5F51384B-FB31-4D3A-A56D-204BB962341E}" dt="2024-11-29T09:38:27.791" v="29" actId="962"/>
          <ac:picMkLst>
            <pc:docMk/>
            <pc:sldMk cId="3814252749" sldId="262"/>
            <ac:picMk id="6" creationId="{A9F8BDDE-2A48-A655-99E0-1AD773093C0E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40.585" v="32" actId="962"/>
        <pc:sldMkLst>
          <pc:docMk/>
          <pc:sldMk cId="3399378230" sldId="263"/>
        </pc:sldMkLst>
        <pc:picChg chg="add mod">
          <ac:chgData name="Neemias Informatica Lima" userId="b77af7bd85500281" providerId="LiveId" clId="{5F51384B-FB31-4D3A-A56D-204BB962341E}" dt="2024-11-29T09:38:40.585" v="32" actId="962"/>
          <ac:picMkLst>
            <pc:docMk/>
            <pc:sldMk cId="3399378230" sldId="263"/>
            <ac:picMk id="3" creationId="{67341230-B1A4-E4A1-2FE1-3CEA0CD52948}"/>
          </ac:picMkLst>
        </pc:picChg>
        <pc:picChg chg="del">
          <ac:chgData name="Neemias Informatica Lima" userId="b77af7bd85500281" providerId="LiveId" clId="{5F51384B-FB31-4D3A-A56D-204BB962341E}" dt="2024-11-29T09:37:45.985" v="6" actId="478"/>
          <ac:picMkLst>
            <pc:docMk/>
            <pc:sldMk cId="3399378230" sldId="263"/>
            <ac:picMk id="4" creationId="{6592B30F-84F2-1A1D-F86D-794BED16B358}"/>
          </ac:picMkLst>
        </pc:picChg>
      </pc:sldChg>
      <pc:sldChg chg="addSp delSp modSp mod">
        <pc:chgData name="Neemias Informatica Lima" userId="b77af7bd85500281" providerId="LiveId" clId="{5F51384B-FB31-4D3A-A56D-204BB962341E}" dt="2024-11-29T09:38:53.542" v="35" actId="962"/>
        <pc:sldMkLst>
          <pc:docMk/>
          <pc:sldMk cId="2120704926" sldId="264"/>
        </pc:sldMkLst>
        <pc:picChg chg="add mod">
          <ac:chgData name="Neemias Informatica Lima" userId="b77af7bd85500281" providerId="LiveId" clId="{5F51384B-FB31-4D3A-A56D-204BB962341E}" dt="2024-11-29T09:38:53.542" v="35" actId="962"/>
          <ac:picMkLst>
            <pc:docMk/>
            <pc:sldMk cId="2120704926" sldId="264"/>
            <ac:picMk id="3" creationId="{7AF8A5D2-9599-0DB1-8093-2CFDE3C75098}"/>
          </ac:picMkLst>
        </pc:picChg>
        <pc:picChg chg="del">
          <ac:chgData name="Neemias Informatica Lima" userId="b77af7bd85500281" providerId="LiveId" clId="{5F51384B-FB31-4D3A-A56D-204BB962341E}" dt="2024-11-29T09:37:47.441" v="7" actId="478"/>
          <ac:picMkLst>
            <pc:docMk/>
            <pc:sldMk cId="2120704926" sldId="264"/>
            <ac:picMk id="4" creationId="{D7A2078D-5CE8-98D1-7996-4B57849D4951}"/>
          </ac:picMkLst>
        </pc:picChg>
      </pc:sldChg>
      <pc:sldChg chg="addSp delSp modSp mod ord">
        <pc:chgData name="Neemias Informatica Lima" userId="b77af7bd85500281" providerId="LiveId" clId="{5F51384B-FB31-4D3A-A56D-204BB962341E}" dt="2024-11-29T09:39:14.007" v="40" actId="962"/>
        <pc:sldMkLst>
          <pc:docMk/>
          <pc:sldMk cId="2412443385" sldId="265"/>
        </pc:sldMkLst>
        <pc:picChg chg="del">
          <ac:chgData name="Neemias Informatica Lima" userId="b77af7bd85500281" providerId="LiveId" clId="{5F51384B-FB31-4D3A-A56D-204BB962341E}" dt="2024-11-29T09:37:49.226" v="8" actId="478"/>
          <ac:picMkLst>
            <pc:docMk/>
            <pc:sldMk cId="2412443385" sldId="265"/>
            <ac:picMk id="3" creationId="{71A9A810-095B-5543-63C2-5EDD8480B46E}"/>
          </ac:picMkLst>
        </pc:picChg>
        <pc:picChg chg="add mod">
          <ac:chgData name="Neemias Informatica Lima" userId="b77af7bd85500281" providerId="LiveId" clId="{5F51384B-FB31-4D3A-A56D-204BB962341E}" dt="2024-11-29T09:39:14.007" v="40" actId="962"/>
          <ac:picMkLst>
            <pc:docMk/>
            <pc:sldMk cId="2412443385" sldId="265"/>
            <ac:picMk id="4" creationId="{19D62018-A364-EF4E-20A0-05FAE47D8874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29/11/2024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EA59DCC-030E-F58E-AA37-C0072EAF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5068ADE-C138-75CD-8332-AC2515AC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plicativo&#10;&#10;Descrição gerada automaticamente">
            <a:extLst>
              <a:ext uri="{FF2B5EF4-FFF2-40B4-BE49-F238E27FC236}">
                <a16:creationId xmlns:a16="http://schemas.microsoft.com/office/drawing/2014/main" id="{8E106867-66B3-16DE-F81F-557E60DB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A1991F1-D594-AD0C-10B4-2F87519D0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F8C098E6-7DAD-CAA9-B078-AB3D9B93E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9D62018-A364-EF4E-20A0-05FAE47D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75D39D8-4A5B-8B1E-A501-0E2AA34F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Forma&#10;&#10;Descrição gerada automaticamente">
            <a:extLst>
              <a:ext uri="{FF2B5EF4-FFF2-40B4-BE49-F238E27FC236}">
                <a16:creationId xmlns:a16="http://schemas.microsoft.com/office/drawing/2014/main" id="{A9F8BDDE-2A48-A655-99E0-1AD773093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eta&#10;&#10;Descrição gerada automaticamente com confiança média">
            <a:extLst>
              <a:ext uri="{FF2B5EF4-FFF2-40B4-BE49-F238E27FC236}">
                <a16:creationId xmlns:a16="http://schemas.microsoft.com/office/drawing/2014/main" id="{67341230-B1A4-E4A1-2FE1-3CEA0CD52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AF8A5D2-9599-0DB1-8093-2CFDE3C75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2024-11-29T09:39:23Z</dcterms:modified>
</cp:coreProperties>
</file>