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A6595-776C-460C-96A4-D6433649BCAA}" v="10" dt="2024-11-22T16:23:20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5" d="100"/>
          <a:sy n="75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D1569E59-D53E-4AE8-9CDE-6E9FF2EEC0A6}" dt="2024-09-20T00:15:44.578" v="11" actId="962"/>
          <ac:picMkLst>
            <pc:docMk/>
            <pc:sldMk cId="2210036356" sldId="256"/>
            <ac:picMk id="3" creationId="{0D8CD81B-D436-F820-2708-BEA748BE4B57}"/>
          </ac:picMkLst>
        </pc:picChg>
        <pc:picChg chg="del">
          <ac:chgData name="Neemias Informatica Lima" userId="b77af7bd85500281" providerId="LiveId" clId="{D1569E59-D53E-4AE8-9CDE-6E9FF2EEC0A6}" dt="2024-09-20T00:14:25.386" v="0" actId="478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  <pc:picChg chg="del">
          <ac:chgData name="Neemias Informatica Lima" userId="b77af7bd85500281" providerId="LiveId" clId="{D1569E59-D53E-4AE8-9CDE-6E9FF2EEC0A6}" dt="2024-09-20T00:14:31.449" v="1" actId="478"/>
          <ac:picMkLst>
            <pc:docMk/>
            <pc:sldMk cId="1837362798" sldId="257"/>
            <ac:picMk id="3" creationId="{E74E20CC-CCF1-1DB3-D6B2-E644DA5B2E4F}"/>
          </ac:picMkLst>
        </pc:picChg>
        <pc:picChg chg="add mod">
          <ac:chgData name="Neemias Informatica Lima" userId="b77af7bd85500281" providerId="LiveId" clId="{D1569E59-D53E-4AE8-9CDE-6E9FF2EEC0A6}" dt="2024-09-20T00:15:51.529" v="14" actId="962"/>
          <ac:picMkLst>
            <pc:docMk/>
            <pc:sldMk cId="1837362798" sldId="257"/>
            <ac:picMk id="4" creationId="{6EC11FBF-AE6D-D93B-C962-9E05C2958820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  <pc:picChg chg="del">
          <ac:chgData name="Neemias Informatica Lima" userId="b77af7bd85500281" providerId="LiveId" clId="{D1569E59-D53E-4AE8-9CDE-6E9FF2EEC0A6}" dt="2024-09-20T00:14:33.342" v="2" actId="478"/>
          <ac:picMkLst>
            <pc:docMk/>
            <pc:sldMk cId="873896514" sldId="258"/>
            <ac:picMk id="3" creationId="{D2828B36-32E7-7975-B550-A51228BED521}"/>
          </ac:picMkLst>
        </pc:picChg>
        <pc:picChg chg="add mod">
          <ac:chgData name="Neemias Informatica Lima" userId="b77af7bd85500281" providerId="LiveId" clId="{D1569E59-D53E-4AE8-9CDE-6E9FF2EEC0A6}" dt="2024-09-20T00:15:59.340" v="17" actId="962"/>
          <ac:picMkLst>
            <pc:docMk/>
            <pc:sldMk cId="873896514" sldId="258"/>
            <ac:picMk id="4" creationId="{A63396A9-3162-F8A5-7ED7-8E53981EA9CF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  <pc:picChg chg="del">
          <ac:chgData name="Neemias Informatica Lima" userId="b77af7bd85500281" providerId="LiveId" clId="{D1569E59-D53E-4AE8-9CDE-6E9FF2EEC0A6}" dt="2024-09-20T00:14:34.487" v="3" actId="478"/>
          <ac:picMkLst>
            <pc:docMk/>
            <pc:sldMk cId="2571695995" sldId="259"/>
            <ac:picMk id="3" creationId="{8F4C8DDF-F055-BA2F-6ECF-9D49C8176669}"/>
          </ac:picMkLst>
        </pc:picChg>
        <pc:picChg chg="add mod">
          <ac:chgData name="Neemias Informatica Lima" userId="b77af7bd85500281" providerId="LiveId" clId="{D1569E59-D53E-4AE8-9CDE-6E9FF2EEC0A6}" dt="2024-09-20T00:16:06.608" v="20" actId="962"/>
          <ac:picMkLst>
            <pc:docMk/>
            <pc:sldMk cId="2571695995" sldId="259"/>
            <ac:picMk id="4" creationId="{74B2395F-0122-B17B-F026-9B7E1BF3538A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  <pc:picChg chg="del">
          <ac:chgData name="Neemias Informatica Lima" userId="b77af7bd85500281" providerId="LiveId" clId="{D1569E59-D53E-4AE8-9CDE-6E9FF2EEC0A6}" dt="2024-09-20T00:14:35.501" v="4" actId="478"/>
          <ac:picMkLst>
            <pc:docMk/>
            <pc:sldMk cId="1758464184" sldId="260"/>
            <ac:picMk id="3" creationId="{3FADCC7C-9DD7-1407-1B7B-AF4E8F3B437E}"/>
          </ac:picMkLst>
        </pc:picChg>
        <pc:picChg chg="add mod">
          <ac:chgData name="Neemias Informatica Lima" userId="b77af7bd85500281" providerId="LiveId" clId="{D1569E59-D53E-4AE8-9CDE-6E9FF2EEC0A6}" dt="2024-09-20T00:16:12.927" v="23" actId="962"/>
          <ac:picMkLst>
            <pc:docMk/>
            <pc:sldMk cId="1758464184" sldId="260"/>
            <ac:picMk id="4" creationId="{8B3EFA2E-E7E6-33C6-16A3-C625A77610A7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  <pc:picChg chg="del">
          <ac:chgData name="Neemias Informatica Lima" userId="b77af7bd85500281" providerId="LiveId" clId="{D1569E59-D53E-4AE8-9CDE-6E9FF2EEC0A6}" dt="2024-09-20T00:14:37.363" v="5" actId="478"/>
          <ac:picMkLst>
            <pc:docMk/>
            <pc:sldMk cId="3297107713" sldId="261"/>
            <ac:picMk id="3" creationId="{4DC3790D-08E8-C8C3-C477-EF90188D3FE2}"/>
          </ac:picMkLst>
        </pc:picChg>
        <pc:picChg chg="add mod">
          <ac:chgData name="Neemias Informatica Lima" userId="b77af7bd85500281" providerId="LiveId" clId="{D1569E59-D53E-4AE8-9CDE-6E9FF2EEC0A6}" dt="2024-09-20T00:16:18.355" v="26" actId="962"/>
          <ac:picMkLst>
            <pc:docMk/>
            <pc:sldMk cId="3297107713" sldId="261"/>
            <ac:picMk id="4" creationId="{1A2965B3-41D7-E383-6854-B3E60512FC6B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  <pc:picChg chg="del">
          <ac:chgData name="Neemias Informatica Lima" userId="b77af7bd85500281" providerId="LiveId" clId="{D1569E59-D53E-4AE8-9CDE-6E9FF2EEC0A6}" dt="2024-09-20T00:14:38.273" v="6" actId="478"/>
          <ac:picMkLst>
            <pc:docMk/>
            <pc:sldMk cId="154525927" sldId="262"/>
            <ac:picMk id="3" creationId="{62C6EE7F-1B81-B7A0-FAAA-4AEF86564EC7}"/>
          </ac:picMkLst>
        </pc:picChg>
        <pc:picChg chg="add mod">
          <ac:chgData name="Neemias Informatica Lima" userId="b77af7bd85500281" providerId="LiveId" clId="{D1569E59-D53E-4AE8-9CDE-6E9FF2EEC0A6}" dt="2024-09-20T00:16:23.692" v="29" actId="962"/>
          <ac:picMkLst>
            <pc:docMk/>
            <pc:sldMk cId="154525927" sldId="262"/>
            <ac:picMk id="4" creationId="{1F5609B0-A840-1750-0AF5-454D325F7EE1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  <pc:picChg chg="del">
          <ac:chgData name="Neemias Informatica Lima" userId="b77af7bd85500281" providerId="LiveId" clId="{D1569E59-D53E-4AE8-9CDE-6E9FF2EEC0A6}" dt="2024-09-20T00:14:39.172" v="7" actId="478"/>
          <ac:picMkLst>
            <pc:docMk/>
            <pc:sldMk cId="3044925736" sldId="263"/>
            <ac:picMk id="3" creationId="{A4CDBE8F-214A-CCF3-DE0B-1F8612513D28}"/>
          </ac:picMkLst>
        </pc:picChg>
        <pc:picChg chg="add mod">
          <ac:chgData name="Neemias Informatica Lima" userId="b77af7bd85500281" providerId="LiveId" clId="{D1569E59-D53E-4AE8-9CDE-6E9FF2EEC0A6}" dt="2024-09-20T00:16:29.499" v="32" actId="962"/>
          <ac:picMkLst>
            <pc:docMk/>
            <pc:sldMk cId="3044925736" sldId="263"/>
            <ac:picMk id="4" creationId="{3AC55847-7800-99EA-6EFE-E83FA852B862}"/>
          </ac:picMkLst>
        </pc:picChg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  <pc:picChg chg="add mod">
          <ac:chgData name="Neemias Informatica Lima" userId="b77af7bd85500281" providerId="LiveId" clId="{D1569E59-D53E-4AE8-9CDE-6E9FF2EEC0A6}" dt="2024-09-20T11:46:16.913" v="35" actId="962"/>
          <ac:picMkLst>
            <pc:docMk/>
            <pc:sldMk cId="1627875432" sldId="264"/>
            <ac:picMk id="3" creationId="{493D0310-2801-631E-2ACE-C2474448174C}"/>
          </ac:picMkLst>
        </pc:picChg>
        <pc:picChg chg="del">
          <ac:chgData name="Neemias Informatica Lima" userId="b77af7bd85500281" providerId="LiveId" clId="{D1569E59-D53E-4AE8-9CDE-6E9FF2EEC0A6}" dt="2024-09-20T00:14:42.299" v="8" actId="478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  <pc:picChg chg="del">
          <ac:chgData name="Neemias Informatica Lima" userId="b77af7bd85500281" providerId="LiveId" clId="{08839862-206F-44FA-A28B-A9E0454D08B3}" dt="2024-11-07T13:42:37.188" v="0" actId="478"/>
          <ac:picMkLst>
            <pc:docMk/>
            <pc:sldMk cId="2210036356" sldId="256"/>
            <ac:picMk id="3" creationId="{FB56373B-58DD-00FC-C180-3BF11CB6D14B}"/>
          </ac:picMkLst>
        </pc:picChg>
        <pc:picChg chg="add mod">
          <ac:chgData name="Neemias Informatica Lima" userId="b77af7bd85500281" providerId="LiveId" clId="{08839862-206F-44FA-A28B-A9E0454D08B3}" dt="2024-11-07T13:43:52.312" v="11" actId="962"/>
          <ac:picMkLst>
            <pc:docMk/>
            <pc:sldMk cId="2210036356" sldId="256"/>
            <ac:picMk id="4" creationId="{87009B36-2163-9B3A-8450-34CD6D0EF9B0}"/>
          </ac:picMkLst>
        </pc:picChg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08839862-206F-44FA-A28B-A9E0454D08B3}" dt="2024-11-07T13:43:56.954" v="14" actId="962"/>
          <ac:picMkLst>
            <pc:docMk/>
            <pc:sldMk cId="1837362798" sldId="257"/>
            <ac:picMk id="3" creationId="{C3535734-A355-B5A4-85B7-D7532B259F2F}"/>
          </ac:picMkLst>
        </pc:picChg>
        <pc:picChg chg="del">
          <ac:chgData name="Neemias Informatica Lima" userId="b77af7bd85500281" providerId="LiveId" clId="{08839862-206F-44FA-A28B-A9E0454D08B3}" dt="2024-11-07T13:43:01.677" v="1" actId="478"/>
          <ac:picMkLst>
            <pc:docMk/>
            <pc:sldMk cId="1837362798" sldId="257"/>
            <ac:picMk id="4" creationId="{ADDB362A-B3BE-EE2C-5257-F89A2379CA2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  <pc:picChg chg="del">
          <ac:chgData name="Neemias Informatica Lima" userId="b77af7bd85500281" providerId="LiveId" clId="{08839862-206F-44FA-A28B-A9E0454D08B3}" dt="2024-11-07T13:43:02.981" v="2" actId="478"/>
          <ac:picMkLst>
            <pc:docMk/>
            <pc:sldMk cId="873896514" sldId="258"/>
            <ac:picMk id="3" creationId="{ABF62F86-42C9-95C6-DD40-4A29E0AADCFC}"/>
          </ac:picMkLst>
        </pc:picChg>
        <pc:picChg chg="add mod">
          <ac:chgData name="Neemias Informatica Lima" userId="b77af7bd85500281" providerId="LiveId" clId="{08839862-206F-44FA-A28B-A9E0454D08B3}" dt="2024-11-07T13:44:02.440" v="17" actId="962"/>
          <ac:picMkLst>
            <pc:docMk/>
            <pc:sldMk cId="873896514" sldId="258"/>
            <ac:picMk id="4" creationId="{2622407D-98FA-A329-E5C0-4BB49B4E32E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  <pc:picChg chg="add mod">
          <ac:chgData name="Neemias Informatica Lima" userId="b77af7bd85500281" providerId="LiveId" clId="{08839862-206F-44FA-A28B-A9E0454D08B3}" dt="2024-11-07T13:44:08.418" v="20" actId="962"/>
          <ac:picMkLst>
            <pc:docMk/>
            <pc:sldMk cId="2571695995" sldId="259"/>
            <ac:picMk id="3" creationId="{DA437FEE-85C6-B23E-73C4-24CA1694161F}"/>
          </ac:picMkLst>
        </pc:picChg>
        <pc:picChg chg="del">
          <ac:chgData name="Neemias Informatica Lima" userId="b77af7bd85500281" providerId="LiveId" clId="{08839862-206F-44FA-A28B-A9E0454D08B3}" dt="2024-11-07T13:43:04.412" v="3" actId="478"/>
          <ac:picMkLst>
            <pc:docMk/>
            <pc:sldMk cId="2571695995" sldId="259"/>
            <ac:picMk id="4" creationId="{A5C8C7E5-1A78-C8D9-A6F2-05A01F979EEA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  <pc:picChg chg="add mod">
          <ac:chgData name="Neemias Informatica Lima" userId="b77af7bd85500281" providerId="LiveId" clId="{08839862-206F-44FA-A28B-A9E0454D08B3}" dt="2024-11-07T13:44:13.844" v="23" actId="962"/>
          <ac:picMkLst>
            <pc:docMk/>
            <pc:sldMk cId="1758464184" sldId="260"/>
            <ac:picMk id="3" creationId="{1A5DC572-9FE6-CA01-E1B1-6D00B4E3C983}"/>
          </ac:picMkLst>
        </pc:picChg>
        <pc:picChg chg="del">
          <ac:chgData name="Neemias Informatica Lima" userId="b77af7bd85500281" providerId="LiveId" clId="{08839862-206F-44FA-A28B-A9E0454D08B3}" dt="2024-11-07T13:43:06.004" v="4" actId="478"/>
          <ac:picMkLst>
            <pc:docMk/>
            <pc:sldMk cId="1758464184" sldId="260"/>
            <ac:picMk id="4" creationId="{EDD242E5-6068-DE3B-208F-61F6FD1277C2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  <pc:picChg chg="add mod">
          <ac:chgData name="Neemias Informatica Lima" userId="b77af7bd85500281" providerId="LiveId" clId="{08839862-206F-44FA-A28B-A9E0454D08B3}" dt="2024-11-07T13:44:25.351" v="26" actId="962"/>
          <ac:picMkLst>
            <pc:docMk/>
            <pc:sldMk cId="3297107713" sldId="261"/>
            <ac:picMk id="3" creationId="{7E64207C-B59A-60E1-5058-9895611ECAC3}"/>
          </ac:picMkLst>
        </pc:picChg>
        <pc:picChg chg="del">
          <ac:chgData name="Neemias Informatica Lima" userId="b77af7bd85500281" providerId="LiveId" clId="{08839862-206F-44FA-A28B-A9E0454D08B3}" dt="2024-11-07T13:43:37.658" v="5" actId="478"/>
          <ac:picMkLst>
            <pc:docMk/>
            <pc:sldMk cId="3297107713" sldId="261"/>
            <ac:picMk id="4" creationId="{AACCB5EA-9963-3835-A262-CADE0709E8A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  <pc:picChg chg="add mod">
          <ac:chgData name="Neemias Informatica Lima" userId="b77af7bd85500281" providerId="LiveId" clId="{08839862-206F-44FA-A28B-A9E0454D08B3}" dt="2024-11-07T13:45:22.811" v="31" actId="1036"/>
          <ac:picMkLst>
            <pc:docMk/>
            <pc:sldMk cId="154525927" sldId="262"/>
            <ac:picMk id="3" creationId="{C2A564B5-E72C-E26A-0C37-F5D31FD94794}"/>
          </ac:picMkLst>
        </pc:picChg>
        <pc:picChg chg="del">
          <ac:chgData name="Neemias Informatica Lima" userId="b77af7bd85500281" providerId="LiveId" clId="{08839862-206F-44FA-A28B-A9E0454D08B3}" dt="2024-11-07T13:43:39.610" v="6" actId="478"/>
          <ac:picMkLst>
            <pc:docMk/>
            <pc:sldMk cId="154525927" sldId="262"/>
            <ac:picMk id="4" creationId="{05DD542E-E9FB-3A85-DC9E-79FC9A89BAB6}"/>
          </ac:picMkLst>
        </pc:picChg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  <pc:picChg chg="add mod">
          <ac:chgData name="Neemias Informatica Lima" userId="b77af7bd85500281" providerId="LiveId" clId="{08839862-206F-44FA-A28B-A9E0454D08B3}" dt="2024-11-08T13:08:13.620" v="34" actId="962"/>
          <ac:picMkLst>
            <pc:docMk/>
            <pc:sldMk cId="3044925736" sldId="263"/>
            <ac:picMk id="3" creationId="{CA170489-C1D0-E20D-B033-8FE3B1EA431E}"/>
          </ac:picMkLst>
        </pc:picChg>
        <pc:picChg chg="del">
          <ac:chgData name="Neemias Informatica Lima" userId="b77af7bd85500281" providerId="LiveId" clId="{08839862-206F-44FA-A28B-A9E0454D08B3}" dt="2024-11-07T13:43:41.082" v="7" actId="478"/>
          <ac:picMkLst>
            <pc:docMk/>
            <pc:sldMk cId="3044925736" sldId="263"/>
            <ac:picMk id="4" creationId="{41C7F1A2-33E5-3855-C121-F9076AD13F62}"/>
          </ac:picMkLst>
        </pc:picChg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  <pc:picChg chg="add mod">
          <ac:chgData name="Neemias Informatica Lima" userId="b77af7bd85500281" providerId="LiveId" clId="{08839862-206F-44FA-A28B-A9E0454D08B3}" dt="2024-11-08T14:24:09.373" v="37" actId="962"/>
          <ac:picMkLst>
            <pc:docMk/>
            <pc:sldMk cId="1627875432" sldId="264"/>
            <ac:picMk id="3" creationId="{79C376B8-D814-1C15-C95A-87CA950F9FBA}"/>
          </ac:picMkLst>
        </pc:picChg>
        <pc:picChg chg="del">
          <ac:chgData name="Neemias Informatica Lima" userId="b77af7bd85500281" providerId="LiveId" clId="{08839862-206F-44FA-A28B-A9E0454D08B3}" dt="2024-11-07T13:43:44.334" v="8" actId="478"/>
          <ac:picMkLst>
            <pc:docMk/>
            <pc:sldMk cId="1627875432" sldId="264"/>
            <ac:picMk id="3" creationId="{DD0AC5C8-6CAD-9C16-F71E-1CB0180A44C2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  <pc:sldChg chg="addSp delSp modSp mod">
        <pc:chgData name="Neemias Informatica Lima" userId="b77af7bd85500281" providerId="LiveId" clId="{41B40E4B-EC8B-4DA1-87A9-F2C3297BB0FD}" dt="2024-10-11T09:40:15.354" v="11" actId="962"/>
        <pc:sldMkLst>
          <pc:docMk/>
          <pc:sldMk cId="2210036356" sldId="256"/>
        </pc:sldMkLst>
        <pc:picChg chg="del">
          <ac:chgData name="Neemias Informatica Lima" userId="b77af7bd85500281" providerId="LiveId" clId="{41B40E4B-EC8B-4DA1-87A9-F2C3297BB0FD}" dt="2024-10-11T09:39:58.530" v="0" actId="478"/>
          <ac:picMkLst>
            <pc:docMk/>
            <pc:sldMk cId="2210036356" sldId="256"/>
            <ac:picMk id="3" creationId="{65D56630-ADF6-D4B7-D6E8-6A1954A00EFB}"/>
          </ac:picMkLst>
        </pc:picChg>
        <pc:picChg chg="add mod">
          <ac:chgData name="Neemias Informatica Lima" userId="b77af7bd85500281" providerId="LiveId" clId="{41B40E4B-EC8B-4DA1-87A9-F2C3297BB0FD}" dt="2024-10-11T09:40:15.354" v="11" actId="962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20.765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41B40E4B-EC8B-4DA1-87A9-F2C3297BB0FD}" dt="2024-10-11T09:40:20.765" v="14" actId="962"/>
          <ac:picMkLst>
            <pc:docMk/>
            <pc:sldMk cId="1837362798" sldId="257"/>
            <ac:picMk id="3" creationId="{5C9C34AD-E1D5-7F4C-37BE-ABC598C5B125}"/>
          </ac:picMkLst>
        </pc:picChg>
        <pc:picChg chg="del">
          <ac:chgData name="Neemias Informatica Lima" userId="b77af7bd85500281" providerId="LiveId" clId="{41B40E4B-EC8B-4DA1-87A9-F2C3297BB0FD}" dt="2024-10-11T09:39:59.616" v="1" actId="478"/>
          <ac:picMkLst>
            <pc:docMk/>
            <pc:sldMk cId="1837362798" sldId="257"/>
            <ac:picMk id="4" creationId="{CA78BDBB-D142-848E-372E-73539F5967E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34.324" v="21" actId="962"/>
        <pc:sldMkLst>
          <pc:docMk/>
          <pc:sldMk cId="873896514" sldId="258"/>
        </pc:sldMkLst>
        <pc:picChg chg="add del mod">
          <ac:chgData name="Neemias Informatica Lima" userId="b77af7bd85500281" providerId="LiveId" clId="{41B40E4B-EC8B-4DA1-87A9-F2C3297BB0FD}" dt="2024-10-11T09:40:32.901" v="18" actId="478"/>
          <ac:picMkLst>
            <pc:docMk/>
            <pc:sldMk cId="873896514" sldId="258"/>
            <ac:picMk id="3" creationId="{926D2ECA-232D-8764-3E3D-135181F91AB3}"/>
          </ac:picMkLst>
        </pc:picChg>
        <pc:picChg chg="del">
          <ac:chgData name="Neemias Informatica Lima" userId="b77af7bd85500281" providerId="LiveId" clId="{41B40E4B-EC8B-4DA1-87A9-F2C3297BB0FD}" dt="2024-10-11T09:40:00.936" v="2" actId="478"/>
          <ac:picMkLst>
            <pc:docMk/>
            <pc:sldMk cId="873896514" sldId="258"/>
            <ac:picMk id="4" creationId="{9DC2A544-57C2-61B6-D421-E2D80603222E}"/>
          </ac:picMkLst>
        </pc:picChg>
        <pc:picChg chg="add mod">
          <ac:chgData name="Neemias Informatica Lima" userId="b77af7bd85500281" providerId="LiveId" clId="{41B40E4B-EC8B-4DA1-87A9-F2C3297BB0FD}" dt="2024-10-11T09:40:34.324" v="21" actId="962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2.604" v="24" actId="962"/>
        <pc:sldMkLst>
          <pc:docMk/>
          <pc:sldMk cId="2571695995" sldId="259"/>
        </pc:sldMkLst>
        <pc:picChg chg="add mod">
          <ac:chgData name="Neemias Informatica Lima" userId="b77af7bd85500281" providerId="LiveId" clId="{41B40E4B-EC8B-4DA1-87A9-F2C3297BB0FD}" dt="2024-10-11T09:40:42.604" v="24" actId="962"/>
          <ac:picMkLst>
            <pc:docMk/>
            <pc:sldMk cId="2571695995" sldId="259"/>
            <ac:picMk id="3" creationId="{0912FA8B-7F6E-AC65-1797-D6A6FD7BE8BF}"/>
          </ac:picMkLst>
        </pc:picChg>
        <pc:picChg chg="del">
          <ac:chgData name="Neemias Informatica Lima" userId="b77af7bd85500281" providerId="LiveId" clId="{41B40E4B-EC8B-4DA1-87A9-F2C3297BB0FD}" dt="2024-10-11T09:40:02.035" v="3" actId="478"/>
          <ac:picMkLst>
            <pc:docMk/>
            <pc:sldMk cId="2571695995" sldId="259"/>
            <ac:picMk id="4" creationId="{EE638442-7CF8-29A2-3FE2-A98939DB6AA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8.742" v="27" actId="962"/>
        <pc:sldMkLst>
          <pc:docMk/>
          <pc:sldMk cId="1758464184" sldId="260"/>
        </pc:sldMkLst>
        <pc:picChg chg="add mod">
          <ac:chgData name="Neemias Informatica Lima" userId="b77af7bd85500281" providerId="LiveId" clId="{41B40E4B-EC8B-4DA1-87A9-F2C3297BB0FD}" dt="2024-10-11T09:40:48.742" v="27" actId="962"/>
          <ac:picMkLst>
            <pc:docMk/>
            <pc:sldMk cId="1758464184" sldId="260"/>
            <ac:picMk id="3" creationId="{5F02BE80-8C54-B7D5-A959-A7D03208C31C}"/>
          </ac:picMkLst>
        </pc:picChg>
        <pc:picChg chg="del">
          <ac:chgData name="Neemias Informatica Lima" userId="b77af7bd85500281" providerId="LiveId" clId="{41B40E4B-EC8B-4DA1-87A9-F2C3297BB0FD}" dt="2024-10-11T09:40:04.089" v="4" actId="478"/>
          <ac:picMkLst>
            <pc:docMk/>
            <pc:sldMk cId="1758464184" sldId="260"/>
            <ac:picMk id="4" creationId="{5AAAB028-8D32-04E7-7ABF-4DB82BFAE20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54.909" v="30" actId="962"/>
        <pc:sldMkLst>
          <pc:docMk/>
          <pc:sldMk cId="3297107713" sldId="261"/>
        </pc:sldMkLst>
        <pc:picChg chg="add mod">
          <ac:chgData name="Neemias Informatica Lima" userId="b77af7bd85500281" providerId="LiveId" clId="{41B40E4B-EC8B-4DA1-87A9-F2C3297BB0FD}" dt="2024-10-11T09:40:54.909" v="30" actId="962"/>
          <ac:picMkLst>
            <pc:docMk/>
            <pc:sldMk cId="3297107713" sldId="261"/>
            <ac:picMk id="3" creationId="{5628735C-6230-73CF-2950-DA09ED632B27}"/>
          </ac:picMkLst>
        </pc:picChg>
        <pc:picChg chg="del">
          <ac:chgData name="Neemias Informatica Lima" userId="b77af7bd85500281" providerId="LiveId" clId="{41B40E4B-EC8B-4DA1-87A9-F2C3297BB0FD}" dt="2024-10-11T09:40:05.761" v="5" actId="478"/>
          <ac:picMkLst>
            <pc:docMk/>
            <pc:sldMk cId="3297107713" sldId="261"/>
            <ac:picMk id="4" creationId="{2564F95E-71C5-5227-B6CD-705702E6AF2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3.037" v="33" actId="962"/>
        <pc:sldMkLst>
          <pc:docMk/>
          <pc:sldMk cId="154525927" sldId="262"/>
        </pc:sldMkLst>
        <pc:picChg chg="add mod">
          <ac:chgData name="Neemias Informatica Lima" userId="b77af7bd85500281" providerId="LiveId" clId="{41B40E4B-EC8B-4DA1-87A9-F2C3297BB0FD}" dt="2024-10-11T09:41:03.037" v="33" actId="962"/>
          <ac:picMkLst>
            <pc:docMk/>
            <pc:sldMk cId="154525927" sldId="262"/>
            <ac:picMk id="3" creationId="{DB4EDB71-C4C4-3B96-7B6E-570F7206708A}"/>
          </ac:picMkLst>
        </pc:picChg>
        <pc:picChg chg="del">
          <ac:chgData name="Neemias Informatica Lima" userId="b77af7bd85500281" providerId="LiveId" clId="{41B40E4B-EC8B-4DA1-87A9-F2C3297BB0FD}" dt="2024-10-11T09:40:07.249" v="6" actId="478"/>
          <ac:picMkLst>
            <pc:docMk/>
            <pc:sldMk cId="154525927" sldId="262"/>
            <ac:picMk id="4" creationId="{309D4C0D-BC52-2587-2CC1-33918FE80666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9.236" v="36" actId="962"/>
        <pc:sldMkLst>
          <pc:docMk/>
          <pc:sldMk cId="3044925736" sldId="263"/>
        </pc:sldMkLst>
        <pc:picChg chg="add mod">
          <ac:chgData name="Neemias Informatica Lima" userId="b77af7bd85500281" providerId="LiveId" clId="{41B40E4B-EC8B-4DA1-87A9-F2C3297BB0FD}" dt="2024-10-11T09:41:09.236" v="36" actId="962"/>
          <ac:picMkLst>
            <pc:docMk/>
            <pc:sldMk cId="3044925736" sldId="263"/>
            <ac:picMk id="3" creationId="{81B2F609-66CD-A3EF-A2DE-C5D7DFCB44F7}"/>
          </ac:picMkLst>
        </pc:picChg>
        <pc:picChg chg="del">
          <ac:chgData name="Neemias Informatica Lima" userId="b77af7bd85500281" providerId="LiveId" clId="{41B40E4B-EC8B-4DA1-87A9-F2C3297BB0FD}" dt="2024-10-11T09:40:08.523" v="7" actId="478"/>
          <ac:picMkLst>
            <pc:docMk/>
            <pc:sldMk cId="3044925736" sldId="263"/>
            <ac:picMk id="4" creationId="{4B9A1040-1B58-0F8B-746B-60D7CF30985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16.038" v="39" actId="962"/>
        <pc:sldMkLst>
          <pc:docMk/>
          <pc:sldMk cId="1627875432" sldId="264"/>
        </pc:sldMkLst>
        <pc:picChg chg="del">
          <ac:chgData name="Neemias Informatica Lima" userId="b77af7bd85500281" providerId="LiveId" clId="{41B40E4B-EC8B-4DA1-87A9-F2C3297BB0FD}" dt="2024-10-11T09:40:10.174" v="8" actId="478"/>
          <ac:picMkLst>
            <pc:docMk/>
            <pc:sldMk cId="1627875432" sldId="264"/>
            <ac:picMk id="3" creationId="{3388780D-C82A-7683-C176-AF4597D93AA9}"/>
          </ac:picMkLst>
        </pc:picChg>
        <pc:picChg chg="add mod">
          <ac:chgData name="Neemias Informatica Lima" userId="b77af7bd85500281" providerId="LiveId" clId="{41B40E4B-EC8B-4DA1-87A9-F2C3297BB0FD}" dt="2024-10-11T09:41:16.038" v="39" actId="962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  <pc:sldChg chg="addSp delSp modSp mod">
        <pc:chgData name="Neemias Informatica Lima" userId="b77af7bd85500281" providerId="LiveId" clId="{536494A8-632C-4F2C-B932-DD7B79DDE204}" dt="2024-10-31T23:23:09.005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36494A8-632C-4F2C-B932-DD7B79DDE204}" dt="2024-10-31T23:23:09.005" v="11" actId="962"/>
          <ac:picMkLst>
            <pc:docMk/>
            <pc:sldMk cId="2210036356" sldId="256"/>
            <ac:picMk id="3" creationId="{FB56373B-58DD-00FC-C180-3BF11CB6D14B}"/>
          </ac:picMkLst>
        </pc:picChg>
        <pc:picChg chg="del">
          <ac:chgData name="Neemias Informatica Lima" userId="b77af7bd85500281" providerId="LiveId" clId="{536494A8-632C-4F2C-B932-DD7B79DDE204}" dt="2024-10-31T23:22:34.411" v="0" actId="478"/>
          <ac:picMkLst>
            <pc:docMk/>
            <pc:sldMk cId="2210036356" sldId="256"/>
            <ac:picMk id="4" creationId="{2CDADDE0-947D-673B-431D-FF19F39AEAA6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14.233" v="14" actId="962"/>
        <pc:sldMkLst>
          <pc:docMk/>
          <pc:sldMk cId="1837362798" sldId="257"/>
        </pc:sldMkLst>
        <pc:picChg chg="del">
          <ac:chgData name="Neemias Informatica Lima" userId="b77af7bd85500281" providerId="LiveId" clId="{536494A8-632C-4F2C-B932-DD7B79DDE204}" dt="2024-10-31T23:22:35.776" v="1" actId="478"/>
          <ac:picMkLst>
            <pc:docMk/>
            <pc:sldMk cId="1837362798" sldId="257"/>
            <ac:picMk id="3" creationId="{6035CBCC-3659-2CBC-83E5-CA6E0B464D79}"/>
          </ac:picMkLst>
        </pc:picChg>
        <pc:picChg chg="add mod">
          <ac:chgData name="Neemias Informatica Lima" userId="b77af7bd85500281" providerId="LiveId" clId="{536494A8-632C-4F2C-B932-DD7B79DDE204}" dt="2024-10-31T23:23:14.233" v="14" actId="962"/>
          <ac:picMkLst>
            <pc:docMk/>
            <pc:sldMk cId="1837362798" sldId="257"/>
            <ac:picMk id="4" creationId="{ADDB362A-B3BE-EE2C-5257-F89A2379CA27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19.459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36494A8-632C-4F2C-B932-DD7B79DDE204}" dt="2024-10-31T23:23:19.459" v="17" actId="962"/>
          <ac:picMkLst>
            <pc:docMk/>
            <pc:sldMk cId="873896514" sldId="258"/>
            <ac:picMk id="3" creationId="{ABF62F86-42C9-95C6-DD40-4A29E0AADCFC}"/>
          </ac:picMkLst>
        </pc:picChg>
        <pc:picChg chg="del">
          <ac:chgData name="Neemias Informatica Lima" userId="b77af7bd85500281" providerId="LiveId" clId="{536494A8-632C-4F2C-B932-DD7B79DDE204}" dt="2024-10-31T23:22:37.158" v="2" actId="478"/>
          <ac:picMkLst>
            <pc:docMk/>
            <pc:sldMk cId="873896514" sldId="258"/>
            <ac:picMk id="4" creationId="{B29BA9C1-AF47-99A0-C739-57FC1C003CCD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25.136" v="20" actId="962"/>
        <pc:sldMkLst>
          <pc:docMk/>
          <pc:sldMk cId="2571695995" sldId="259"/>
        </pc:sldMkLst>
        <pc:picChg chg="del">
          <ac:chgData name="Neemias Informatica Lima" userId="b77af7bd85500281" providerId="LiveId" clId="{536494A8-632C-4F2C-B932-DD7B79DDE204}" dt="2024-10-31T23:22:38.322" v="3" actId="478"/>
          <ac:picMkLst>
            <pc:docMk/>
            <pc:sldMk cId="2571695995" sldId="259"/>
            <ac:picMk id="3" creationId="{126E3DED-C5BD-D0AC-444D-F098D4D6458B}"/>
          </ac:picMkLst>
        </pc:picChg>
        <pc:picChg chg="add mod">
          <ac:chgData name="Neemias Informatica Lima" userId="b77af7bd85500281" providerId="LiveId" clId="{536494A8-632C-4F2C-B932-DD7B79DDE204}" dt="2024-10-31T23:23:25.136" v="20" actId="962"/>
          <ac:picMkLst>
            <pc:docMk/>
            <pc:sldMk cId="2571695995" sldId="259"/>
            <ac:picMk id="4" creationId="{A5C8C7E5-1A78-C8D9-A6F2-05A01F979EEA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34.658" v="23" actId="962"/>
        <pc:sldMkLst>
          <pc:docMk/>
          <pc:sldMk cId="1758464184" sldId="260"/>
        </pc:sldMkLst>
        <pc:picChg chg="del">
          <ac:chgData name="Neemias Informatica Lima" userId="b77af7bd85500281" providerId="LiveId" clId="{536494A8-632C-4F2C-B932-DD7B79DDE204}" dt="2024-10-31T23:22:40.641" v="4" actId="478"/>
          <ac:picMkLst>
            <pc:docMk/>
            <pc:sldMk cId="1758464184" sldId="260"/>
            <ac:picMk id="3" creationId="{BAC7E4B1-0A56-6ACA-C4FD-5CDD08BBB583}"/>
          </ac:picMkLst>
        </pc:picChg>
        <pc:picChg chg="add mod">
          <ac:chgData name="Neemias Informatica Lima" userId="b77af7bd85500281" providerId="LiveId" clId="{536494A8-632C-4F2C-B932-DD7B79DDE204}" dt="2024-10-31T23:23:34.658" v="23" actId="962"/>
          <ac:picMkLst>
            <pc:docMk/>
            <pc:sldMk cId="1758464184" sldId="260"/>
            <ac:picMk id="4" creationId="{EDD242E5-6068-DE3B-208F-61F6FD1277C2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41.628" v="26" actId="962"/>
        <pc:sldMkLst>
          <pc:docMk/>
          <pc:sldMk cId="3297107713" sldId="261"/>
        </pc:sldMkLst>
        <pc:picChg chg="del">
          <ac:chgData name="Neemias Informatica Lima" userId="b77af7bd85500281" providerId="LiveId" clId="{536494A8-632C-4F2C-B932-DD7B79DDE204}" dt="2024-10-31T23:22:41.814" v="5" actId="478"/>
          <ac:picMkLst>
            <pc:docMk/>
            <pc:sldMk cId="3297107713" sldId="261"/>
            <ac:picMk id="3" creationId="{46A13C85-8322-0C4C-3365-8440B5AADF0C}"/>
          </ac:picMkLst>
        </pc:picChg>
        <pc:picChg chg="add mod">
          <ac:chgData name="Neemias Informatica Lima" userId="b77af7bd85500281" providerId="LiveId" clId="{536494A8-632C-4F2C-B932-DD7B79DDE204}" dt="2024-10-31T23:23:41.628" v="26" actId="962"/>
          <ac:picMkLst>
            <pc:docMk/>
            <pc:sldMk cId="3297107713" sldId="261"/>
            <ac:picMk id="4" creationId="{AACCB5EA-9963-3835-A262-CADE0709E8A7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48.946" v="29" actId="962"/>
        <pc:sldMkLst>
          <pc:docMk/>
          <pc:sldMk cId="154525927" sldId="262"/>
        </pc:sldMkLst>
        <pc:picChg chg="del">
          <ac:chgData name="Neemias Informatica Lima" userId="b77af7bd85500281" providerId="LiveId" clId="{536494A8-632C-4F2C-B932-DD7B79DDE204}" dt="2024-10-31T23:22:42.986" v="6" actId="478"/>
          <ac:picMkLst>
            <pc:docMk/>
            <pc:sldMk cId="154525927" sldId="262"/>
            <ac:picMk id="3" creationId="{B3DF2A9E-D64E-E6E7-A63D-A90E372F57AF}"/>
          </ac:picMkLst>
        </pc:picChg>
        <pc:picChg chg="add mod">
          <ac:chgData name="Neemias Informatica Lima" userId="b77af7bd85500281" providerId="LiveId" clId="{536494A8-632C-4F2C-B932-DD7B79DDE204}" dt="2024-10-31T23:23:48.946" v="29" actId="962"/>
          <ac:picMkLst>
            <pc:docMk/>
            <pc:sldMk cId="154525927" sldId="262"/>
            <ac:picMk id="4" creationId="{05DD542E-E9FB-3A85-DC9E-79FC9A89BAB6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58.373" v="32" actId="962"/>
        <pc:sldMkLst>
          <pc:docMk/>
          <pc:sldMk cId="3044925736" sldId="263"/>
        </pc:sldMkLst>
        <pc:picChg chg="del">
          <ac:chgData name="Neemias Informatica Lima" userId="b77af7bd85500281" providerId="LiveId" clId="{536494A8-632C-4F2C-B932-DD7B79DDE204}" dt="2024-10-31T23:22:49.624" v="7" actId="478"/>
          <ac:picMkLst>
            <pc:docMk/>
            <pc:sldMk cId="3044925736" sldId="263"/>
            <ac:picMk id="3" creationId="{A7FAD6DC-0718-76FD-AFEF-5CE2BA0DD5B9}"/>
          </ac:picMkLst>
        </pc:picChg>
        <pc:picChg chg="add mod">
          <ac:chgData name="Neemias Informatica Lima" userId="b77af7bd85500281" providerId="LiveId" clId="{536494A8-632C-4F2C-B932-DD7B79DDE204}" dt="2024-10-31T23:23:58.373" v="32" actId="962"/>
          <ac:picMkLst>
            <pc:docMk/>
            <pc:sldMk cId="3044925736" sldId="263"/>
            <ac:picMk id="4" creationId="{41C7F1A2-33E5-3855-C121-F9076AD13F62}"/>
          </ac:picMkLst>
        </pc:picChg>
      </pc:sldChg>
      <pc:sldChg chg="addSp delSp modSp mod">
        <pc:chgData name="Neemias Informatica Lima" userId="b77af7bd85500281" providerId="LiveId" clId="{536494A8-632C-4F2C-B932-DD7B79DDE204}" dt="2024-11-01T14:41:29.703" v="35" actId="962"/>
        <pc:sldMkLst>
          <pc:docMk/>
          <pc:sldMk cId="1627875432" sldId="264"/>
        </pc:sldMkLst>
        <pc:picChg chg="del">
          <ac:chgData name="Neemias Informatica Lima" userId="b77af7bd85500281" providerId="LiveId" clId="{536494A8-632C-4F2C-B932-DD7B79DDE204}" dt="2024-10-31T23:22:51.903" v="8" actId="478"/>
          <ac:picMkLst>
            <pc:docMk/>
            <pc:sldMk cId="1627875432" sldId="264"/>
            <ac:picMk id="3" creationId="{D742D5F2-F8C9-14CA-FFAA-A91F88DA6760}"/>
          </ac:picMkLst>
        </pc:picChg>
        <pc:picChg chg="add mod">
          <ac:chgData name="Neemias Informatica Lima" userId="b77af7bd85500281" providerId="LiveId" clId="{536494A8-632C-4F2C-B932-DD7B79DDE204}" dt="2024-11-01T14:41:29.703" v="35" actId="962"/>
          <ac:picMkLst>
            <pc:docMk/>
            <pc:sldMk cId="1627875432" sldId="264"/>
            <ac:picMk id="3" creationId="{DD0AC5C8-6CAD-9C16-F71E-1CB0180A44C2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  <pc:picChg chg="del">
          <ac:chgData name="Neemias Informatica Lima" userId="b77af7bd85500281" providerId="LiveId" clId="{319F9DEA-364F-4BD7-B852-EBD3CF93AC6C}" dt="2024-08-22T14:36:45.848" v="0" actId="478"/>
          <ac:picMkLst>
            <pc:docMk/>
            <pc:sldMk cId="1644680900" sldId="268"/>
            <ac:picMk id="3" creationId="{12D1FA3A-EF45-0B34-9C59-E89A90902021}"/>
          </ac:picMkLst>
        </pc:picChg>
        <pc:picChg chg="add mod">
          <ac:chgData name="Neemias Informatica Lima" userId="b77af7bd85500281" providerId="LiveId" clId="{319F9DEA-364F-4BD7-B852-EBD3CF93AC6C}" dt="2024-08-22T14:37:46.310" v="19" actId="962"/>
          <ac:picMkLst>
            <pc:docMk/>
            <pc:sldMk cId="1644680900" sldId="268"/>
            <ac:picMk id="4" creationId="{FF0E1AFF-C571-364F-5C98-E5AC9DA71654}"/>
          </ac:picMkLst>
        </pc:picChg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  <pc:picChg chg="del">
          <ac:chgData name="Neemias Informatica Lima" userId="b77af7bd85500281" providerId="LiveId" clId="{319F9DEA-364F-4BD7-B852-EBD3CF93AC6C}" dt="2024-08-22T14:36:47.005" v="1" actId="478"/>
          <ac:picMkLst>
            <pc:docMk/>
            <pc:sldMk cId="4137419252" sldId="269"/>
            <ac:picMk id="3" creationId="{F512F7D1-6AE8-F0FC-2DBD-09616EB15111}"/>
          </ac:picMkLst>
        </pc:picChg>
        <pc:picChg chg="add mod">
          <ac:chgData name="Neemias Informatica Lima" userId="b77af7bd85500281" providerId="LiveId" clId="{319F9DEA-364F-4BD7-B852-EBD3CF93AC6C}" dt="2024-08-22T14:37:54.347" v="22" actId="962"/>
          <ac:picMkLst>
            <pc:docMk/>
            <pc:sldMk cId="4137419252" sldId="269"/>
            <ac:picMk id="4" creationId="{74A1D029-79B1-15B4-B132-15F44B49F57C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  <pc:picChg chg="add mod">
          <ac:chgData name="Neemias Informatica Lima" userId="b77af7bd85500281" providerId="LiveId" clId="{319F9DEA-364F-4BD7-B852-EBD3CF93AC6C}" dt="2024-08-22T14:38:00.877" v="25" actId="962"/>
          <ac:picMkLst>
            <pc:docMk/>
            <pc:sldMk cId="3747751760" sldId="270"/>
            <ac:picMk id="3" creationId="{20ACE14C-081E-E12A-D3F0-B8E9FC704BBA}"/>
          </ac:picMkLst>
        </pc:picChg>
        <pc:picChg chg="del">
          <ac:chgData name="Neemias Informatica Lima" userId="b77af7bd85500281" providerId="LiveId" clId="{319F9DEA-364F-4BD7-B852-EBD3CF93AC6C}" dt="2024-08-22T14:36:48.174" v="2" actId="478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  <pc:picChg chg="add mod">
          <ac:chgData name="Neemias Informatica Lima" userId="b77af7bd85500281" providerId="LiveId" clId="{319F9DEA-364F-4BD7-B852-EBD3CF93AC6C}" dt="2024-08-22T14:38:07.783" v="28" actId="962"/>
          <ac:picMkLst>
            <pc:docMk/>
            <pc:sldMk cId="613821706" sldId="271"/>
            <ac:picMk id="3" creationId="{EAA64629-B16E-5500-3C26-675573C4DE90}"/>
          </ac:picMkLst>
        </pc:picChg>
        <pc:picChg chg="del">
          <ac:chgData name="Neemias Informatica Lima" userId="b77af7bd85500281" providerId="LiveId" clId="{319F9DEA-364F-4BD7-B852-EBD3CF93AC6C}" dt="2024-08-22T14:36:49.915" v="3" actId="478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  <pc:picChg chg="add mod">
          <ac:chgData name="Neemias Informatica Lima" userId="b77af7bd85500281" providerId="LiveId" clId="{319F9DEA-364F-4BD7-B852-EBD3CF93AC6C}" dt="2024-08-22T14:38:23.043" v="31" actId="962"/>
          <ac:picMkLst>
            <pc:docMk/>
            <pc:sldMk cId="3412323748" sldId="272"/>
            <ac:picMk id="3" creationId="{F303B61B-2244-A1E3-2E57-268F6BA24563}"/>
          </ac:picMkLst>
        </pc:picChg>
        <pc:picChg chg="del">
          <ac:chgData name="Neemias Informatica Lima" userId="b77af7bd85500281" providerId="LiveId" clId="{319F9DEA-364F-4BD7-B852-EBD3CF93AC6C}" dt="2024-08-22T14:36:51.320" v="4" actId="478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  <pc:picChg chg="add mod">
          <ac:chgData name="Neemias Informatica Lima" userId="b77af7bd85500281" providerId="LiveId" clId="{319F9DEA-364F-4BD7-B852-EBD3CF93AC6C}" dt="2024-08-22T14:38:54.529" v="38" actId="962"/>
          <ac:picMkLst>
            <pc:docMk/>
            <pc:sldMk cId="3920268793" sldId="273"/>
            <ac:picMk id="3" creationId="{965FB099-8E21-B925-AA7F-917A01FC44BA}"/>
          </ac:picMkLst>
        </pc:picChg>
        <pc:picChg chg="del">
          <ac:chgData name="Neemias Informatica Lima" userId="b77af7bd85500281" providerId="LiveId" clId="{319F9DEA-364F-4BD7-B852-EBD3CF93AC6C}" dt="2024-08-22T14:36:52.987" v="5" actId="478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  <pc:picChg chg="add mod">
          <ac:chgData name="Neemias Informatica Lima" userId="b77af7bd85500281" providerId="LiveId" clId="{319F9DEA-364F-4BD7-B852-EBD3CF93AC6C}" dt="2024-08-23T12:08:44.412" v="42" actId="962"/>
          <ac:picMkLst>
            <pc:docMk/>
            <pc:sldMk cId="4269271623" sldId="275"/>
            <ac:picMk id="3" creationId="{23CBD17B-15BC-3598-F707-CDE2091DFFED}"/>
          </ac:picMkLst>
        </pc:picChg>
        <pc:picChg chg="del">
          <ac:chgData name="Neemias Informatica Lima" userId="b77af7bd85500281" providerId="LiveId" clId="{319F9DEA-364F-4BD7-B852-EBD3CF93AC6C}" dt="2024-08-22T14:36:54.328" v="6" actId="478"/>
          <ac:picMkLst>
            <pc:docMk/>
            <pc:sldMk cId="4269271623" sldId="275"/>
            <ac:picMk id="4" creationId="{86500ED3-9796-1555-03B2-1167FB0FBFDA}"/>
          </ac:picMkLst>
        </pc:picChg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  <pc:picChg chg="add mod">
          <ac:chgData name="Neemias Informatica Lima" userId="b77af7bd85500281" providerId="LiveId" clId="{319F9DEA-364F-4BD7-B852-EBD3CF93AC6C}" dt="2024-08-22T14:37:28.471" v="16" actId="962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  <pc:picChg chg="del">
          <ac:chgData name="Neemias Informatica Lima" userId="b77af7bd85500281" providerId="LiveId" clId="{319F9DEA-364F-4BD7-B852-EBD3CF93AC6C}" dt="2024-08-22T14:36:56.349" v="7" actId="478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  <pc:picChg chg="del">
          <ac:chgData name="Neemias Informatica Lima" userId="b77af7bd85500281" providerId="LiveId" clId="{319F9DEA-364F-4BD7-B852-EBD3CF93AC6C}" dt="2024-08-22T14:36:57.704" v="8" actId="478"/>
          <ac:picMkLst>
            <pc:docMk/>
            <pc:sldMk cId="2384406214" sldId="280"/>
            <ac:picMk id="3" creationId="{00B75A12-B030-22A8-B409-B93C41301634}"/>
          </ac:picMkLst>
        </pc:picChg>
        <pc:picChg chg="add mod">
          <ac:chgData name="Neemias Informatica Lima" userId="b77af7bd85500281" providerId="LiveId" clId="{319F9DEA-364F-4BD7-B852-EBD3CF93AC6C}" dt="2024-08-22T14:37:09.063" v="11" actId="962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13AD3338-4600-4167-A265-A7BA0D4A96C8}"/>
    <pc:docChg chg="custSel delSld modSld">
      <pc:chgData name="Neemias Informatica Lima" userId="b77af7bd85500281" providerId="LiveId" clId="{13AD3338-4600-4167-A265-A7BA0D4A96C8}" dt="2024-11-15T00:03:53.109" v="9" actId="47"/>
      <pc:docMkLst>
        <pc:docMk/>
      </pc:docMkLst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2210036356" sldId="256"/>
        </pc:sldMkLst>
        <pc:picChg chg="del">
          <ac:chgData name="Neemias Informatica Lima" userId="b77af7bd85500281" providerId="LiveId" clId="{13AD3338-4600-4167-A265-A7BA0D4A96C8}" dt="2024-11-15T00:02:41.927" v="0" actId="478"/>
          <ac:picMkLst>
            <pc:docMk/>
            <pc:sldMk cId="2210036356" sldId="256"/>
            <ac:picMk id="4" creationId="{87009B36-2163-9B3A-8450-34CD6D0EF9B0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837362798" sldId="257"/>
        </pc:sldMkLst>
        <pc:picChg chg="del">
          <ac:chgData name="Neemias Informatica Lima" userId="b77af7bd85500281" providerId="LiveId" clId="{13AD3338-4600-4167-A265-A7BA0D4A96C8}" dt="2024-11-15T00:02:43.028" v="1" actId="478"/>
          <ac:picMkLst>
            <pc:docMk/>
            <pc:sldMk cId="1837362798" sldId="257"/>
            <ac:picMk id="3" creationId="{C3535734-A355-B5A4-85B7-D7532B259F2F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873896514" sldId="258"/>
        </pc:sldMkLst>
        <pc:picChg chg="del">
          <ac:chgData name="Neemias Informatica Lima" userId="b77af7bd85500281" providerId="LiveId" clId="{13AD3338-4600-4167-A265-A7BA0D4A96C8}" dt="2024-11-15T00:02:44.092" v="2" actId="478"/>
          <ac:picMkLst>
            <pc:docMk/>
            <pc:sldMk cId="873896514" sldId="258"/>
            <ac:picMk id="4" creationId="{2622407D-98FA-A329-E5C0-4BB49B4E32E7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2571695995" sldId="259"/>
        </pc:sldMkLst>
        <pc:picChg chg="del">
          <ac:chgData name="Neemias Informatica Lima" userId="b77af7bd85500281" providerId="LiveId" clId="{13AD3338-4600-4167-A265-A7BA0D4A96C8}" dt="2024-11-15T00:02:45.141" v="3" actId="478"/>
          <ac:picMkLst>
            <pc:docMk/>
            <pc:sldMk cId="2571695995" sldId="259"/>
            <ac:picMk id="3" creationId="{DA437FEE-85C6-B23E-73C4-24CA1694161F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758464184" sldId="260"/>
        </pc:sldMkLst>
        <pc:picChg chg="del">
          <ac:chgData name="Neemias Informatica Lima" userId="b77af7bd85500281" providerId="LiveId" clId="{13AD3338-4600-4167-A265-A7BA0D4A96C8}" dt="2024-11-15T00:02:46.220" v="4" actId="478"/>
          <ac:picMkLst>
            <pc:docMk/>
            <pc:sldMk cId="1758464184" sldId="260"/>
            <ac:picMk id="3" creationId="{1A5DC572-9FE6-CA01-E1B1-6D00B4E3C983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3297107713" sldId="261"/>
        </pc:sldMkLst>
        <pc:picChg chg="del">
          <ac:chgData name="Neemias Informatica Lima" userId="b77af7bd85500281" providerId="LiveId" clId="{13AD3338-4600-4167-A265-A7BA0D4A96C8}" dt="2024-11-15T00:02:47.764" v="5" actId="478"/>
          <ac:picMkLst>
            <pc:docMk/>
            <pc:sldMk cId="3297107713" sldId="261"/>
            <ac:picMk id="3" creationId="{7E64207C-B59A-60E1-5058-9895611ECAC3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54525927" sldId="262"/>
        </pc:sldMkLst>
        <pc:picChg chg="del">
          <ac:chgData name="Neemias Informatica Lima" userId="b77af7bd85500281" providerId="LiveId" clId="{13AD3338-4600-4167-A265-A7BA0D4A96C8}" dt="2024-11-15T00:02:49.204" v="6" actId="478"/>
          <ac:picMkLst>
            <pc:docMk/>
            <pc:sldMk cId="154525927" sldId="262"/>
            <ac:picMk id="3" creationId="{C2A564B5-E72C-E26A-0C37-F5D31FD94794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3044925736" sldId="263"/>
        </pc:sldMkLst>
        <pc:picChg chg="del">
          <ac:chgData name="Neemias Informatica Lima" userId="b77af7bd85500281" providerId="LiveId" clId="{13AD3338-4600-4167-A265-A7BA0D4A96C8}" dt="2024-11-15T00:02:53.281" v="8" actId="478"/>
          <ac:picMkLst>
            <pc:docMk/>
            <pc:sldMk cId="3044925736" sldId="263"/>
            <ac:picMk id="3" creationId="{CA170489-C1D0-E20D-B033-8FE3B1EA431E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627875432" sldId="264"/>
        </pc:sldMkLst>
        <pc:picChg chg="del">
          <ac:chgData name="Neemias Informatica Lima" userId="b77af7bd85500281" providerId="LiveId" clId="{13AD3338-4600-4167-A265-A7BA0D4A96C8}" dt="2024-11-15T00:02:51.165" v="7" actId="478"/>
          <ac:picMkLst>
            <pc:docMk/>
            <pc:sldMk cId="1627875432" sldId="264"/>
            <ac:picMk id="3" creationId="{79C376B8-D814-1C15-C95A-87CA950F9FBA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  <pc:picChg chg="del">
          <ac:chgData name="Neemias Informatica Lima" userId="b77af7bd85500281" providerId="LiveId" clId="{A8F98A43-DF69-4F41-A438-22BB737789E1}" dt="2024-08-30T00:31:54.098" v="2" actId="478"/>
          <ac:picMkLst>
            <pc:docMk/>
            <pc:sldMk cId="1644680900" sldId="268"/>
            <ac:picMk id="4" creationId="{FF0E1AFF-C571-364F-5C98-E5AC9DA71654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  <pc:picChg chg="del">
          <ac:chgData name="Neemias Informatica Lima" userId="b77af7bd85500281" providerId="LiveId" clId="{A8F98A43-DF69-4F41-A438-22BB737789E1}" dt="2024-08-30T00:31:55.234" v="3" actId="478"/>
          <ac:picMkLst>
            <pc:docMk/>
            <pc:sldMk cId="4137419252" sldId="269"/>
            <ac:picMk id="4" creationId="{74A1D029-79B1-15B4-B132-15F44B49F57C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  <pc:picChg chg="del">
          <ac:chgData name="Neemias Informatica Lima" userId="b77af7bd85500281" providerId="LiveId" clId="{A8F98A43-DF69-4F41-A438-22BB737789E1}" dt="2024-08-30T00:31:56.409" v="4" actId="478"/>
          <ac:picMkLst>
            <pc:docMk/>
            <pc:sldMk cId="3747751760" sldId="270"/>
            <ac:picMk id="3" creationId="{20ACE14C-081E-E12A-D3F0-B8E9FC704B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  <pc:picChg chg="del">
          <ac:chgData name="Neemias Informatica Lima" userId="b77af7bd85500281" providerId="LiveId" clId="{A8F98A43-DF69-4F41-A438-22BB737789E1}" dt="2024-08-30T00:31:59.276" v="6" actId="478"/>
          <ac:picMkLst>
            <pc:docMk/>
            <pc:sldMk cId="613821706" sldId="271"/>
            <ac:picMk id="3" creationId="{EAA64629-B16E-5500-3C26-675573C4DE90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  <pc:picChg chg="del">
          <ac:chgData name="Neemias Informatica Lima" userId="b77af7bd85500281" providerId="LiveId" clId="{A8F98A43-DF69-4F41-A438-22BB737789E1}" dt="2024-08-30T00:32:00.354" v="7" actId="478"/>
          <ac:picMkLst>
            <pc:docMk/>
            <pc:sldMk cId="3412323748" sldId="272"/>
            <ac:picMk id="3" creationId="{F303B61B-2244-A1E3-2E57-268F6BA24563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  <pc:picChg chg="del">
          <ac:chgData name="Neemias Informatica Lima" userId="b77af7bd85500281" providerId="LiveId" clId="{A8F98A43-DF69-4F41-A438-22BB737789E1}" dt="2024-08-30T00:31:57.870" v="5" actId="478"/>
          <ac:picMkLst>
            <pc:docMk/>
            <pc:sldMk cId="3920268793" sldId="273"/>
            <ac:picMk id="3" creationId="{965FB099-8E21-B925-AA7F-917A01FC44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  <pc:picChg chg="del">
          <ac:chgData name="Neemias Informatica Lima" userId="b77af7bd85500281" providerId="LiveId" clId="{A8F98A43-DF69-4F41-A438-22BB737789E1}" dt="2024-08-30T00:32:01.985" v="8" actId="478"/>
          <ac:picMkLst>
            <pc:docMk/>
            <pc:sldMk cId="4269271623" sldId="275"/>
            <ac:picMk id="3" creationId="{23CBD17B-15BC-3598-F707-CDE2091DFFED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  <pc:picChg chg="del">
          <ac:chgData name="Neemias Informatica Lima" userId="b77af7bd85500281" providerId="LiveId" clId="{A8F98A43-DF69-4F41-A438-22BB737789E1}" dt="2024-08-30T00:31:52.917" v="1" actId="478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  <pc:picChg chg="del">
          <ac:chgData name="Neemias Informatica Lima" userId="b77af7bd85500281" providerId="LiveId" clId="{A8F98A43-DF69-4F41-A438-22BB737789E1}" dt="2024-08-30T00:31:51.800" v="0" actId="478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  <pc:picChg chg="add mod">
          <ac:chgData name="Neemias Informatica Lima" userId="b77af7bd85500281" providerId="LiveId" clId="{4F19258E-8E56-4BFA-AB28-7DCB698CC622}" dt="2024-09-05T14:30:26.006" v="10" actId="27614"/>
          <ac:picMkLst>
            <pc:docMk/>
            <pc:sldMk cId="2210036356" sldId="256"/>
            <ac:picMk id="3" creationId="{43E30DA3-981A-B07B-28A4-8DD822627C04}"/>
          </ac:picMkLst>
        </pc:picChg>
        <pc:picChg chg="del">
          <ac:chgData name="Neemias Informatica Lima" userId="b77af7bd85500281" providerId="LiveId" clId="{4F19258E-8E56-4BFA-AB28-7DCB698CC622}" dt="2024-09-05T14:29:36.985" v="0" actId="478"/>
          <ac:picMkLst>
            <pc:docMk/>
            <pc:sldMk cId="2210036356" sldId="256"/>
            <ac:picMk id="5" creationId="{4C9A9C1E-479E-15BC-72E9-4B4D101890ED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  <pc:picChg chg="del">
          <ac:chgData name="Neemias Informatica Lima" userId="b77af7bd85500281" providerId="LiveId" clId="{4F19258E-8E56-4BFA-AB28-7DCB698CC622}" dt="2024-09-05T14:29:38.573" v="1" actId="478"/>
          <ac:picMkLst>
            <pc:docMk/>
            <pc:sldMk cId="1837362798" sldId="257"/>
            <ac:picMk id="3" creationId="{BD3FDFB5-B3E1-728D-282C-C29E9871F45C}"/>
          </ac:picMkLst>
        </pc:picChg>
        <pc:picChg chg="add mod">
          <ac:chgData name="Neemias Informatica Lima" userId="b77af7bd85500281" providerId="LiveId" clId="{4F19258E-8E56-4BFA-AB28-7DCB698CC622}" dt="2024-09-05T14:30:31.411" v="13" actId="962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  <pc:picChg chg="del">
          <ac:chgData name="Neemias Informatica Lima" userId="b77af7bd85500281" providerId="LiveId" clId="{4F19258E-8E56-4BFA-AB28-7DCB698CC622}" dt="2024-09-05T14:29:39.591" v="2" actId="478"/>
          <ac:picMkLst>
            <pc:docMk/>
            <pc:sldMk cId="873896514" sldId="258"/>
            <ac:picMk id="3" creationId="{67E269D0-59F2-E340-4D98-D1A0CF2B25C2}"/>
          </ac:picMkLst>
        </pc:picChg>
        <pc:picChg chg="add mod">
          <ac:chgData name="Neemias Informatica Lima" userId="b77af7bd85500281" providerId="LiveId" clId="{4F19258E-8E56-4BFA-AB28-7DCB698CC622}" dt="2024-09-05T14:30:37.816" v="16" actId="962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  <pc:picChg chg="del">
          <ac:chgData name="Neemias Informatica Lima" userId="b77af7bd85500281" providerId="LiveId" clId="{4F19258E-8E56-4BFA-AB28-7DCB698CC622}" dt="2024-09-05T14:29:40.700" v="3" actId="478"/>
          <ac:picMkLst>
            <pc:docMk/>
            <pc:sldMk cId="2571695995" sldId="259"/>
            <ac:picMk id="3" creationId="{89D6751F-3BB9-752C-1712-257A50FF56C5}"/>
          </ac:picMkLst>
        </pc:picChg>
        <pc:picChg chg="add mod">
          <ac:chgData name="Neemias Informatica Lima" userId="b77af7bd85500281" providerId="LiveId" clId="{4F19258E-8E56-4BFA-AB28-7DCB698CC622}" dt="2024-09-05T14:30:43.589" v="19" actId="962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  <pc:picChg chg="del">
          <ac:chgData name="Neemias Informatica Lima" userId="b77af7bd85500281" providerId="LiveId" clId="{4F19258E-8E56-4BFA-AB28-7DCB698CC622}" dt="2024-09-05T14:29:41.769" v="4" actId="478"/>
          <ac:picMkLst>
            <pc:docMk/>
            <pc:sldMk cId="1758464184" sldId="260"/>
            <ac:picMk id="3" creationId="{BACED7E9-54B3-12BE-0ECA-17538E821876}"/>
          </ac:picMkLst>
        </pc:picChg>
        <pc:picChg chg="add mod">
          <ac:chgData name="Neemias Informatica Lima" userId="b77af7bd85500281" providerId="LiveId" clId="{4F19258E-8E56-4BFA-AB28-7DCB698CC622}" dt="2024-09-05T14:30:49.905" v="22" actId="962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  <pc:picChg chg="del">
          <ac:chgData name="Neemias Informatica Lima" userId="b77af7bd85500281" providerId="LiveId" clId="{4F19258E-8E56-4BFA-AB28-7DCB698CC622}" dt="2024-09-05T14:29:43.854" v="5" actId="478"/>
          <ac:picMkLst>
            <pc:docMk/>
            <pc:sldMk cId="3297107713" sldId="261"/>
            <ac:picMk id="3" creationId="{C979B1E8-F00A-B24C-8936-8EBDCD009DA8}"/>
          </ac:picMkLst>
        </pc:picChg>
        <pc:picChg chg="add mod">
          <ac:chgData name="Neemias Informatica Lima" userId="b77af7bd85500281" providerId="LiveId" clId="{4F19258E-8E56-4BFA-AB28-7DCB698CC622}" dt="2024-09-05T14:30:56.071" v="25" actId="962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  <pc:picChg chg="del">
          <ac:chgData name="Neemias Informatica Lima" userId="b77af7bd85500281" providerId="LiveId" clId="{4F19258E-8E56-4BFA-AB28-7DCB698CC622}" dt="2024-09-05T14:29:45.016" v="6" actId="478"/>
          <ac:picMkLst>
            <pc:docMk/>
            <pc:sldMk cId="154525927" sldId="262"/>
            <ac:picMk id="3" creationId="{3223EA6F-1A13-56DA-F069-6F39DBBC2DD3}"/>
          </ac:picMkLst>
        </pc:picChg>
        <pc:picChg chg="add mod">
          <ac:chgData name="Neemias Informatica Lima" userId="b77af7bd85500281" providerId="LiveId" clId="{4F19258E-8E56-4BFA-AB28-7DCB698CC622}" dt="2024-09-05T14:31:03.340" v="28" actId="962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  <pc:picChg chg="del">
          <ac:chgData name="Neemias Informatica Lima" userId="b77af7bd85500281" providerId="LiveId" clId="{4F19258E-8E56-4BFA-AB28-7DCB698CC622}" dt="2024-09-05T14:29:46.600" v="7" actId="478"/>
          <ac:picMkLst>
            <pc:docMk/>
            <pc:sldMk cId="3044925736" sldId="263"/>
            <ac:picMk id="3" creationId="{E0E45AB6-5390-9C84-3C04-F2B4F2E6AD4A}"/>
          </ac:picMkLst>
        </pc:picChg>
        <pc:picChg chg="add mod">
          <ac:chgData name="Neemias Informatica Lima" userId="b77af7bd85500281" providerId="LiveId" clId="{4F19258E-8E56-4BFA-AB28-7DCB698CC622}" dt="2024-09-05T14:31:10.907" v="31" actId="962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4F19258E-8E56-4BFA-AB28-7DCB698CC622}" dt="2024-09-06T10:26:59.407" v="34" actId="962"/>
          <ac:picMkLst>
            <pc:docMk/>
            <pc:sldMk cId="1627875432" sldId="264"/>
            <ac:picMk id="3" creationId="{4218FB20-69F0-90E0-2521-438B885E8173}"/>
          </ac:picMkLst>
        </pc:picChg>
        <pc:picChg chg="del">
          <ac:chgData name="Neemias Informatica Lima" userId="b77af7bd85500281" providerId="LiveId" clId="{4F19258E-8E56-4BFA-AB28-7DCB698CC622}" dt="2024-09-05T14:29:48.386" v="8" actId="478"/>
          <ac:picMkLst>
            <pc:docMk/>
            <pc:sldMk cId="1627875432" sldId="264"/>
            <ac:picMk id="3" creationId="{A206BDF2-D11A-1F8F-ACD2-0BF60F7BED46}"/>
          </ac:picMkLst>
        </pc:picChg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  <pc:picChg chg="del">
          <ac:chgData name="Neemias Informatica Lima" userId="b77af7bd85500281" providerId="LiveId" clId="{30B123D0-CC53-4FAF-B56D-44348E6E6DA3}" dt="2024-09-12T23:40:02.210" v="0" actId="478"/>
          <ac:picMkLst>
            <pc:docMk/>
            <pc:sldMk cId="2210036356" sldId="256"/>
            <ac:picMk id="3" creationId="{43E30DA3-981A-B07B-28A4-8DD822627C04}"/>
          </ac:picMkLst>
        </pc:picChg>
        <pc:picChg chg="add mod">
          <ac:chgData name="Neemias Informatica Lima" userId="b77af7bd85500281" providerId="LiveId" clId="{30B123D0-CC53-4FAF-B56D-44348E6E6DA3}" dt="2024-09-12T23:40:29.119" v="10" actId="27614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  <pc:picChg chg="add mod">
          <ac:chgData name="Neemias Informatica Lima" userId="b77af7bd85500281" providerId="LiveId" clId="{30B123D0-CC53-4FAF-B56D-44348E6E6DA3}" dt="2024-09-12T23:40:34.912" v="13" actId="962"/>
          <ac:picMkLst>
            <pc:docMk/>
            <pc:sldMk cId="1837362798" sldId="257"/>
            <ac:picMk id="3" creationId="{E74E20CC-CCF1-1DB3-D6B2-E644DA5B2E4F}"/>
          </ac:picMkLst>
        </pc:picChg>
        <pc:picChg chg="del">
          <ac:chgData name="Neemias Informatica Lima" userId="b77af7bd85500281" providerId="LiveId" clId="{30B123D0-CC53-4FAF-B56D-44348E6E6DA3}" dt="2024-09-12T23:40:03.476" v="1" actId="478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  <pc:picChg chg="add mod">
          <ac:chgData name="Neemias Informatica Lima" userId="b77af7bd85500281" providerId="LiveId" clId="{30B123D0-CC53-4FAF-B56D-44348E6E6DA3}" dt="2024-09-12T23:40:40.113" v="16" actId="962"/>
          <ac:picMkLst>
            <pc:docMk/>
            <pc:sldMk cId="873896514" sldId="258"/>
            <ac:picMk id="3" creationId="{D2828B36-32E7-7975-B550-A51228BED521}"/>
          </ac:picMkLst>
        </pc:picChg>
        <pc:picChg chg="del">
          <ac:chgData name="Neemias Informatica Lima" userId="b77af7bd85500281" providerId="LiveId" clId="{30B123D0-CC53-4FAF-B56D-44348E6E6DA3}" dt="2024-09-12T23:40:04.873" v="2" actId="478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  <pc:picChg chg="add mod">
          <ac:chgData name="Neemias Informatica Lima" userId="b77af7bd85500281" providerId="LiveId" clId="{30B123D0-CC53-4FAF-B56D-44348E6E6DA3}" dt="2024-09-12T23:40:46.386" v="19" actId="962"/>
          <ac:picMkLst>
            <pc:docMk/>
            <pc:sldMk cId="2571695995" sldId="259"/>
            <ac:picMk id="3" creationId="{8F4C8DDF-F055-BA2F-6ECF-9D49C8176669}"/>
          </ac:picMkLst>
        </pc:picChg>
        <pc:picChg chg="del">
          <ac:chgData name="Neemias Informatica Lima" userId="b77af7bd85500281" providerId="LiveId" clId="{30B123D0-CC53-4FAF-B56D-44348E6E6DA3}" dt="2024-09-12T23:40:06.135" v="3" actId="478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  <pc:picChg chg="add mod">
          <ac:chgData name="Neemias Informatica Lima" userId="b77af7bd85500281" providerId="LiveId" clId="{30B123D0-CC53-4FAF-B56D-44348E6E6DA3}" dt="2024-09-12T23:40:52.734" v="22" actId="962"/>
          <ac:picMkLst>
            <pc:docMk/>
            <pc:sldMk cId="1758464184" sldId="260"/>
            <ac:picMk id="3" creationId="{3FADCC7C-9DD7-1407-1B7B-AF4E8F3B437E}"/>
          </ac:picMkLst>
        </pc:picChg>
        <pc:picChg chg="del">
          <ac:chgData name="Neemias Informatica Lima" userId="b77af7bd85500281" providerId="LiveId" clId="{30B123D0-CC53-4FAF-B56D-44348E6E6DA3}" dt="2024-09-12T23:40:07.542" v="4" actId="478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  <pc:picChg chg="add mod">
          <ac:chgData name="Neemias Informatica Lima" userId="b77af7bd85500281" providerId="LiveId" clId="{30B123D0-CC53-4FAF-B56D-44348E6E6DA3}" dt="2024-09-12T23:40:59.853" v="25" actId="962"/>
          <ac:picMkLst>
            <pc:docMk/>
            <pc:sldMk cId="3297107713" sldId="261"/>
            <ac:picMk id="3" creationId="{4DC3790D-08E8-C8C3-C477-EF90188D3FE2}"/>
          </ac:picMkLst>
        </pc:picChg>
        <pc:picChg chg="del">
          <ac:chgData name="Neemias Informatica Lima" userId="b77af7bd85500281" providerId="LiveId" clId="{30B123D0-CC53-4FAF-B56D-44348E6E6DA3}" dt="2024-09-12T23:40:09.471" v="5" actId="478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  <pc:picChg chg="add mod">
          <ac:chgData name="Neemias Informatica Lima" userId="b77af7bd85500281" providerId="LiveId" clId="{30B123D0-CC53-4FAF-B56D-44348E6E6DA3}" dt="2024-09-12T23:41:06.080" v="28" actId="962"/>
          <ac:picMkLst>
            <pc:docMk/>
            <pc:sldMk cId="154525927" sldId="262"/>
            <ac:picMk id="3" creationId="{62C6EE7F-1B81-B7A0-FAAA-4AEF86564EC7}"/>
          </ac:picMkLst>
        </pc:picChg>
        <pc:picChg chg="del">
          <ac:chgData name="Neemias Informatica Lima" userId="b77af7bd85500281" providerId="LiveId" clId="{30B123D0-CC53-4FAF-B56D-44348E6E6DA3}" dt="2024-09-12T23:40:11.166" v="6" actId="478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  <pc:picChg chg="add mod">
          <ac:chgData name="Neemias Informatica Lima" userId="b77af7bd85500281" providerId="LiveId" clId="{30B123D0-CC53-4FAF-B56D-44348E6E6DA3}" dt="2024-09-12T23:41:14.585" v="31" actId="962"/>
          <ac:picMkLst>
            <pc:docMk/>
            <pc:sldMk cId="3044925736" sldId="263"/>
            <ac:picMk id="3" creationId="{A4CDBE8F-214A-CCF3-DE0B-1F8612513D28}"/>
          </ac:picMkLst>
        </pc:picChg>
        <pc:picChg chg="del">
          <ac:chgData name="Neemias Informatica Lima" userId="b77af7bd85500281" providerId="LiveId" clId="{30B123D0-CC53-4FAF-B56D-44348E6E6DA3}" dt="2024-09-12T23:40:13.058" v="7" actId="478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  <pc:picChg chg="del">
          <ac:chgData name="Neemias Informatica Lima" userId="b77af7bd85500281" providerId="LiveId" clId="{30B123D0-CC53-4FAF-B56D-44348E6E6DA3}" dt="2024-09-12T23:40:14.848" v="8" actId="478"/>
          <ac:picMkLst>
            <pc:docMk/>
            <pc:sldMk cId="1627875432" sldId="264"/>
            <ac:picMk id="3" creationId="{4218FB20-69F0-90E0-2521-438B885E8173}"/>
          </ac:picMkLst>
        </pc:picChg>
        <pc:picChg chg="add mod">
          <ac:chgData name="Neemias Informatica Lima" userId="b77af7bd85500281" providerId="LiveId" clId="{30B123D0-CC53-4FAF-B56D-44348E6E6DA3}" dt="2024-09-13T09:49:45.438" v="34" actId="962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88D4A91-6D11-4D22-9E16-12876D5255E5}" dt="2024-10-17T23:16:09.858" v="11" actId="962"/>
          <ac:picMkLst>
            <pc:docMk/>
            <pc:sldMk cId="2210036356" sldId="256"/>
            <ac:picMk id="3" creationId="{59863945-74D1-E0E9-8FC6-CCF32615C874}"/>
          </ac:picMkLst>
        </pc:picChg>
        <pc:picChg chg="del">
          <ac:chgData name="Neemias Informatica Lima" userId="b77af7bd85500281" providerId="LiveId" clId="{588D4A91-6D11-4D22-9E16-12876D5255E5}" dt="2024-10-17T23:13:07.306" v="0" actId="478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  <pc:picChg chg="del">
          <ac:chgData name="Neemias Informatica Lima" userId="b77af7bd85500281" providerId="LiveId" clId="{588D4A91-6D11-4D22-9E16-12876D5255E5}" dt="2024-10-17T23:13:08.493" v="1" actId="478"/>
          <ac:picMkLst>
            <pc:docMk/>
            <pc:sldMk cId="1837362798" sldId="257"/>
            <ac:picMk id="3" creationId="{5C9C34AD-E1D5-7F4C-37BE-ABC598C5B125}"/>
          </ac:picMkLst>
        </pc:picChg>
        <pc:picChg chg="add mod">
          <ac:chgData name="Neemias Informatica Lima" userId="b77af7bd85500281" providerId="LiveId" clId="{588D4A91-6D11-4D22-9E16-12876D5255E5}" dt="2024-10-17T23:16:14.968" v="14" actId="962"/>
          <ac:picMkLst>
            <pc:docMk/>
            <pc:sldMk cId="1837362798" sldId="257"/>
            <ac:picMk id="4" creationId="{30524D6A-CA82-84E7-9CA8-7A98222E82A3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88D4A91-6D11-4D22-9E16-12876D5255E5}" dt="2024-10-17T23:16:20.713" v="17" actId="962"/>
          <ac:picMkLst>
            <pc:docMk/>
            <pc:sldMk cId="873896514" sldId="258"/>
            <ac:picMk id="3" creationId="{73D537B7-2751-187A-3B88-2FD0BEE5E1DA}"/>
          </ac:picMkLst>
        </pc:picChg>
        <pc:picChg chg="del">
          <ac:chgData name="Neemias Informatica Lima" userId="b77af7bd85500281" providerId="LiveId" clId="{588D4A91-6D11-4D22-9E16-12876D5255E5}" dt="2024-10-17T23:13:09.538" v="2" actId="478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  <pc:picChg chg="del">
          <ac:chgData name="Neemias Informatica Lima" userId="b77af7bd85500281" providerId="LiveId" clId="{588D4A91-6D11-4D22-9E16-12876D5255E5}" dt="2024-10-17T23:13:10.753" v="3" actId="478"/>
          <ac:picMkLst>
            <pc:docMk/>
            <pc:sldMk cId="2571695995" sldId="259"/>
            <ac:picMk id="3" creationId="{0912FA8B-7F6E-AC65-1797-D6A6FD7BE8BF}"/>
          </ac:picMkLst>
        </pc:picChg>
        <pc:picChg chg="add mod">
          <ac:chgData name="Neemias Informatica Lima" userId="b77af7bd85500281" providerId="LiveId" clId="{588D4A91-6D11-4D22-9E16-12876D5255E5}" dt="2024-10-17T23:16:26.534" v="20" actId="962"/>
          <ac:picMkLst>
            <pc:docMk/>
            <pc:sldMk cId="2571695995" sldId="259"/>
            <ac:picMk id="4" creationId="{E826861B-9FA4-5ED6-3BB4-A049F5B38479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  <pc:picChg chg="del">
          <ac:chgData name="Neemias Informatica Lima" userId="b77af7bd85500281" providerId="LiveId" clId="{588D4A91-6D11-4D22-9E16-12876D5255E5}" dt="2024-10-17T23:13:11.917" v="4" actId="478"/>
          <ac:picMkLst>
            <pc:docMk/>
            <pc:sldMk cId="1758464184" sldId="260"/>
            <ac:picMk id="3" creationId="{5F02BE80-8C54-B7D5-A959-A7D03208C31C}"/>
          </ac:picMkLst>
        </pc:picChg>
        <pc:picChg chg="add mod">
          <ac:chgData name="Neemias Informatica Lima" userId="b77af7bd85500281" providerId="LiveId" clId="{588D4A91-6D11-4D22-9E16-12876D5255E5}" dt="2024-10-17T23:16:34.209" v="23" actId="962"/>
          <ac:picMkLst>
            <pc:docMk/>
            <pc:sldMk cId="1758464184" sldId="260"/>
            <ac:picMk id="4" creationId="{C4E05886-EE7F-16CA-29FA-1AD1B705D5DA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  <pc:picChg chg="del">
          <ac:chgData name="Neemias Informatica Lima" userId="b77af7bd85500281" providerId="LiveId" clId="{588D4A91-6D11-4D22-9E16-12876D5255E5}" dt="2024-10-17T23:13:13.507" v="5" actId="478"/>
          <ac:picMkLst>
            <pc:docMk/>
            <pc:sldMk cId="3297107713" sldId="261"/>
            <ac:picMk id="3" creationId="{5628735C-6230-73CF-2950-DA09ED632B27}"/>
          </ac:picMkLst>
        </pc:picChg>
        <pc:picChg chg="add mod">
          <ac:chgData name="Neemias Informatica Lima" userId="b77af7bd85500281" providerId="LiveId" clId="{588D4A91-6D11-4D22-9E16-12876D5255E5}" dt="2024-10-17T23:16:40.604" v="26" actId="962"/>
          <ac:picMkLst>
            <pc:docMk/>
            <pc:sldMk cId="3297107713" sldId="261"/>
            <ac:picMk id="4" creationId="{CADE553C-A0B3-8D41-F594-3F92636DB972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  <pc:picChg chg="del">
          <ac:chgData name="Neemias Informatica Lima" userId="b77af7bd85500281" providerId="LiveId" clId="{588D4A91-6D11-4D22-9E16-12876D5255E5}" dt="2024-10-17T23:13:14.872" v="6" actId="478"/>
          <ac:picMkLst>
            <pc:docMk/>
            <pc:sldMk cId="154525927" sldId="262"/>
            <ac:picMk id="3" creationId="{DB4EDB71-C4C4-3B96-7B6E-570F7206708A}"/>
          </ac:picMkLst>
        </pc:picChg>
        <pc:picChg chg="add mod">
          <ac:chgData name="Neemias Informatica Lima" userId="b77af7bd85500281" providerId="LiveId" clId="{588D4A91-6D11-4D22-9E16-12876D5255E5}" dt="2024-10-17T23:16:47.404" v="29" actId="962"/>
          <ac:picMkLst>
            <pc:docMk/>
            <pc:sldMk cId="154525927" sldId="262"/>
            <ac:picMk id="4" creationId="{48CA4D05-2BAD-33C9-8958-D423CB534CC0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  <pc:picChg chg="del">
          <ac:chgData name="Neemias Informatica Lima" userId="b77af7bd85500281" providerId="LiveId" clId="{588D4A91-6D11-4D22-9E16-12876D5255E5}" dt="2024-10-17T23:13:16.620" v="7" actId="478"/>
          <ac:picMkLst>
            <pc:docMk/>
            <pc:sldMk cId="3044925736" sldId="263"/>
            <ac:picMk id="3" creationId="{81B2F609-66CD-A3EF-A2DE-C5D7DFCB44F7}"/>
          </ac:picMkLst>
        </pc:picChg>
        <pc:picChg chg="add mod">
          <ac:chgData name="Neemias Informatica Lima" userId="b77af7bd85500281" providerId="LiveId" clId="{588D4A91-6D11-4D22-9E16-12876D5255E5}" dt="2024-10-17T23:16:52.851" v="31" actId="27614"/>
          <ac:picMkLst>
            <pc:docMk/>
            <pc:sldMk cId="3044925736" sldId="263"/>
            <ac:picMk id="4" creationId="{5415D5FE-4D61-3C55-A831-0986E473BACA}"/>
          </ac:picMkLst>
        </pc:picChg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588D4A91-6D11-4D22-9E16-12876D5255E5}" dt="2024-10-18T09:49:42.175" v="34" actId="962"/>
          <ac:picMkLst>
            <pc:docMk/>
            <pc:sldMk cId="1627875432" sldId="264"/>
            <ac:picMk id="3" creationId="{B9BD3C4D-B427-B138-CEDB-3DE59A5F89AE}"/>
          </ac:picMkLst>
        </pc:picChg>
        <pc:picChg chg="del">
          <ac:chgData name="Neemias Informatica Lima" userId="b77af7bd85500281" providerId="LiveId" clId="{588D4A91-6D11-4D22-9E16-12876D5255E5}" dt="2024-10-17T23:13:17.803" v="8" actId="478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  <pc:picChg chg="add mod">
          <ac:chgData name="Neemias Informatica Lima" userId="b77af7bd85500281" providerId="LiveId" clId="{216AB8DC-DCE0-4A47-A6F9-9EC117B8C099}" dt="2024-08-16T12:25:06.873" v="10" actId="27614"/>
          <ac:picMkLst>
            <pc:docMk/>
            <pc:sldMk cId="1644680900" sldId="268"/>
            <ac:picMk id="3" creationId="{12D1FA3A-EF45-0B34-9C59-E89A90902021}"/>
          </ac:picMkLst>
        </pc:picChg>
        <pc:picChg chg="del">
          <ac:chgData name="Neemias Informatica Lima" userId="b77af7bd85500281" providerId="LiveId" clId="{216AB8DC-DCE0-4A47-A6F9-9EC117B8C099}" dt="2024-08-16T12:24:47.699" v="1" actId="478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  <pc:picChg chg="add mod">
          <ac:chgData name="Neemias Informatica Lima" userId="b77af7bd85500281" providerId="LiveId" clId="{216AB8DC-DCE0-4A47-A6F9-9EC117B8C099}" dt="2024-08-16T12:25:13.675" v="13" actId="962"/>
          <ac:picMkLst>
            <pc:docMk/>
            <pc:sldMk cId="4137419252" sldId="269"/>
            <ac:picMk id="3" creationId="{F512F7D1-6AE8-F0FC-2DBD-09616EB15111}"/>
          </ac:picMkLst>
        </pc:picChg>
        <pc:picChg chg="del">
          <ac:chgData name="Neemias Informatica Lima" userId="b77af7bd85500281" providerId="LiveId" clId="{216AB8DC-DCE0-4A47-A6F9-9EC117B8C099}" dt="2024-08-16T12:24:49.370" v="2" actId="478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  <pc:picChg chg="del">
          <ac:chgData name="Neemias Informatica Lima" userId="b77af7bd85500281" providerId="LiveId" clId="{216AB8DC-DCE0-4A47-A6F9-9EC117B8C099}" dt="2024-08-16T12:24:50.700" v="3" actId="478"/>
          <ac:picMkLst>
            <pc:docMk/>
            <pc:sldMk cId="3747751760" sldId="270"/>
            <ac:picMk id="3" creationId="{FD753C0D-40DD-893E-7B01-AAE9F54E7C92}"/>
          </ac:picMkLst>
        </pc:picChg>
        <pc:picChg chg="add mod">
          <ac:chgData name="Neemias Informatica Lima" userId="b77af7bd85500281" providerId="LiveId" clId="{216AB8DC-DCE0-4A47-A6F9-9EC117B8C099}" dt="2024-08-16T12:25:20.957" v="16" actId="962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  <pc:picChg chg="del">
          <ac:chgData name="Neemias Informatica Lima" userId="b77af7bd85500281" providerId="LiveId" clId="{216AB8DC-DCE0-4A47-A6F9-9EC117B8C099}" dt="2024-08-16T12:24:52.161" v="4" actId="478"/>
          <ac:picMkLst>
            <pc:docMk/>
            <pc:sldMk cId="613821706" sldId="271"/>
            <ac:picMk id="3" creationId="{E0779B27-21DB-6DE5-B0C1-E19609810175}"/>
          </ac:picMkLst>
        </pc:picChg>
        <pc:picChg chg="add mod">
          <ac:chgData name="Neemias Informatica Lima" userId="b77af7bd85500281" providerId="LiveId" clId="{216AB8DC-DCE0-4A47-A6F9-9EC117B8C099}" dt="2024-08-16T12:25:41.028" v="19" actId="962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  <pc:picChg chg="del">
          <ac:chgData name="Neemias Informatica Lima" userId="b77af7bd85500281" providerId="LiveId" clId="{216AB8DC-DCE0-4A47-A6F9-9EC117B8C099}" dt="2024-08-16T12:24:53.832" v="5" actId="478"/>
          <ac:picMkLst>
            <pc:docMk/>
            <pc:sldMk cId="3412323748" sldId="272"/>
            <ac:picMk id="3" creationId="{72A7D21A-B328-B7F6-7F32-CE479F427A92}"/>
          </ac:picMkLst>
        </pc:picChg>
        <pc:picChg chg="add mod">
          <ac:chgData name="Neemias Informatica Lima" userId="b77af7bd85500281" providerId="LiveId" clId="{216AB8DC-DCE0-4A47-A6F9-9EC117B8C099}" dt="2024-08-16T12:25:47.076" v="22" actId="962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  <pc:picChg chg="del">
          <ac:chgData name="Neemias Informatica Lima" userId="b77af7bd85500281" providerId="LiveId" clId="{216AB8DC-DCE0-4A47-A6F9-9EC117B8C099}" dt="2024-08-16T12:24:55.334" v="6" actId="478"/>
          <ac:picMkLst>
            <pc:docMk/>
            <pc:sldMk cId="3920268793" sldId="273"/>
            <ac:picMk id="3" creationId="{C12DB1C2-771E-F10B-A967-257DD6B13002}"/>
          </ac:picMkLst>
        </pc:picChg>
        <pc:picChg chg="add mod">
          <ac:chgData name="Neemias Informatica Lima" userId="b77af7bd85500281" providerId="LiveId" clId="{216AB8DC-DCE0-4A47-A6F9-9EC117B8C099}" dt="2024-08-16T12:25:52.564" v="25" actId="962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  <pc:picChg chg="del">
          <ac:chgData name="Neemias Informatica Lima" userId="b77af7bd85500281" providerId="LiveId" clId="{216AB8DC-DCE0-4A47-A6F9-9EC117B8C099}" dt="2024-08-16T12:24:56.800" v="7" actId="478"/>
          <ac:picMkLst>
            <pc:docMk/>
            <pc:sldMk cId="4269271623" sldId="275"/>
            <ac:picMk id="3" creationId="{AC50FC41-1B2D-6B2A-120C-12F8817FCBD8}"/>
          </ac:picMkLst>
        </pc:picChg>
        <pc:picChg chg="add mod">
          <ac:chgData name="Neemias Informatica Lima" userId="b77af7bd85500281" providerId="LiveId" clId="{216AB8DC-DCE0-4A47-A6F9-9EC117B8C099}" dt="2024-08-16T12:25:59.169" v="28" actId="962"/>
          <ac:picMkLst>
            <pc:docMk/>
            <pc:sldMk cId="4269271623" sldId="275"/>
            <ac:picMk id="4" creationId="{86500ED3-9796-1555-03B2-1167FB0FBFDA}"/>
          </ac:picMkLst>
        </pc:picChg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  <pc:picChg chg="del">
          <ac:chgData name="Neemias Informatica Lima" userId="b77af7bd85500281" providerId="LiveId" clId="{216AB8DC-DCE0-4A47-A6F9-9EC117B8C099}" dt="2024-08-16T12:24:44.828" v="0" actId="478"/>
          <ac:picMkLst>
            <pc:docMk/>
            <pc:sldMk cId="2302156781" sldId="278"/>
            <ac:picMk id="3" creationId="{0A8EE387-8739-F5B1-7D54-7B1F70409BC1}"/>
          </ac:picMkLst>
        </pc:picChg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  <pc:picChg chg="del">
          <ac:chgData name="Neemias Informatica Lima" userId="b77af7bd85500281" providerId="LiveId" clId="{216AB8DC-DCE0-4A47-A6F9-9EC117B8C099}" dt="2024-08-16T12:24:58.264" v="8" actId="478"/>
          <ac:picMkLst>
            <pc:docMk/>
            <pc:sldMk cId="1171776255" sldId="279"/>
            <ac:picMk id="3" creationId="{51674B3C-6F12-3255-E0D5-3CBF571D4FD0}"/>
          </ac:picMkLst>
        </pc:picChg>
        <pc:picChg chg="add mod">
          <ac:chgData name="Neemias Informatica Lima" userId="b77af7bd85500281" providerId="LiveId" clId="{216AB8DC-DCE0-4A47-A6F9-9EC117B8C099}" dt="2024-08-16T12:26:11.217" v="32" actId="962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  <pc:picChg chg="add mod">
          <ac:chgData name="Neemias Informatica Lima" userId="b77af7bd85500281" providerId="LiveId" clId="{216AB8DC-DCE0-4A47-A6F9-9EC117B8C099}" dt="2024-08-16T12:26:17.837" v="35" actId="962"/>
          <ac:picMkLst>
            <pc:docMk/>
            <pc:sldMk cId="2384406214" sldId="280"/>
            <ac:picMk id="3" creationId="{00B75A12-B030-22A8-B409-B93C41301634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  <pc:spChg chg="mod">
          <ac:chgData name="Neemias Informatica Lima" userId="b77af7bd85500281" providerId="LiveId" clId="{810E158B-5641-495C-A68F-1BE1E8367493}" dt="2024-10-04T09:37:23.341" v="40" actId="20577"/>
          <ac:spMkLst>
            <pc:docMk/>
            <pc:sldMk cId="994347174" sldId="267"/>
            <ac:spMk id="6" creationId="{4486522B-D171-4B11-A362-910438A639E2}"/>
          </ac:spMkLst>
        </pc:spChg>
        <pc:picChg chg="add mod">
          <ac:chgData name="Neemias Informatica Lima" userId="b77af7bd85500281" providerId="LiveId" clId="{810E158B-5641-495C-A68F-1BE1E8367493}" dt="2024-10-04T09:37:15.794" v="39" actId="14100"/>
          <ac:picMkLst>
            <pc:docMk/>
            <pc:sldMk cId="994347174" sldId="267"/>
            <ac:picMk id="4" creationId="{03A4BEAB-9994-0D34-8519-026AF56C4F6B}"/>
          </ac:picMkLst>
        </pc:picChg>
        <pc:picChg chg="del">
          <ac:chgData name="Neemias Informatica Lima" userId="b77af7bd85500281" providerId="LiveId" clId="{810E158B-5641-495C-A68F-1BE1E8367493}" dt="2024-10-04T09:37:09.193" v="36" actId="478"/>
          <ac:picMkLst>
            <pc:docMk/>
            <pc:sldMk cId="994347174" sldId="267"/>
            <ac:picMk id="7" creationId="{FEFAD0EA-AA9C-3406-267F-2F24BE59474F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332A6595-776C-460C-96A4-D6433649BCAA}"/>
    <pc:docChg chg="custSel modSld">
      <pc:chgData name="Neemias Informatica Lima" userId="b77af7bd85500281" providerId="LiveId" clId="{332A6595-776C-460C-96A4-D6433649BCAA}" dt="2024-11-22T16:23:21.311" v="39" actId="962"/>
      <pc:docMkLst>
        <pc:docMk/>
      </pc:docMkLst>
      <pc:sldChg chg="addSp delSp modSp mod">
        <pc:chgData name="Neemias Informatica Lima" userId="b77af7bd85500281" providerId="LiveId" clId="{332A6595-776C-460C-96A4-D6433649BCAA}" dt="2024-11-22T09:34:27.737" v="11" actId="962"/>
        <pc:sldMkLst>
          <pc:docMk/>
          <pc:sldMk cId="3674793118" sldId="257"/>
        </pc:sldMkLst>
        <pc:picChg chg="del">
          <ac:chgData name="Neemias Informatica Lima" userId="b77af7bd85500281" providerId="LiveId" clId="{332A6595-776C-460C-96A4-D6433649BCAA}" dt="2024-11-22T09:33:53.352" v="0" actId="478"/>
          <ac:picMkLst>
            <pc:docMk/>
            <pc:sldMk cId="3674793118" sldId="257"/>
            <ac:picMk id="3" creationId="{C9F17D7B-724E-3371-8448-B59DBADD314D}"/>
          </ac:picMkLst>
        </pc:picChg>
        <pc:picChg chg="add mod">
          <ac:chgData name="Neemias Informatica Lima" userId="b77af7bd85500281" providerId="LiveId" clId="{332A6595-776C-460C-96A4-D6433649BCAA}" dt="2024-11-22T09:34:27.737" v="11" actId="962"/>
          <ac:picMkLst>
            <pc:docMk/>
            <pc:sldMk cId="3674793118" sldId="257"/>
            <ac:picMk id="4" creationId="{039E652C-ECFF-C564-A413-54F556C1C5A6}"/>
          </ac:picMkLst>
        </pc:picChg>
      </pc:sldChg>
      <pc:sldChg chg="addSp delSp modSp mod">
        <pc:chgData name="Neemias Informatica Lima" userId="b77af7bd85500281" providerId="LiveId" clId="{332A6595-776C-460C-96A4-D6433649BCAA}" dt="2024-11-22T09:34:31.622" v="14" actId="962"/>
        <pc:sldMkLst>
          <pc:docMk/>
          <pc:sldMk cId="415358205" sldId="258"/>
        </pc:sldMkLst>
        <pc:picChg chg="del">
          <ac:chgData name="Neemias Informatica Lima" userId="b77af7bd85500281" providerId="LiveId" clId="{332A6595-776C-460C-96A4-D6433649BCAA}" dt="2024-11-22T09:33:54.603" v="1" actId="478"/>
          <ac:picMkLst>
            <pc:docMk/>
            <pc:sldMk cId="415358205" sldId="258"/>
            <ac:picMk id="3" creationId="{F749227E-882C-315C-30FD-E1245E3B7847}"/>
          </ac:picMkLst>
        </pc:picChg>
        <pc:picChg chg="add mod">
          <ac:chgData name="Neemias Informatica Lima" userId="b77af7bd85500281" providerId="LiveId" clId="{332A6595-776C-460C-96A4-D6433649BCAA}" dt="2024-11-22T09:34:31.622" v="14" actId="962"/>
          <ac:picMkLst>
            <pc:docMk/>
            <pc:sldMk cId="415358205" sldId="258"/>
            <ac:picMk id="4" creationId="{ED4117BA-9114-CD98-7EC3-2541F96EBE19}"/>
          </ac:picMkLst>
        </pc:picChg>
      </pc:sldChg>
      <pc:sldChg chg="addSp delSp modSp mod">
        <pc:chgData name="Neemias Informatica Lima" userId="b77af7bd85500281" providerId="LiveId" clId="{332A6595-776C-460C-96A4-D6433649BCAA}" dt="2024-11-22T16:23:11.806" v="36" actId="962"/>
        <pc:sldMkLst>
          <pc:docMk/>
          <pc:sldMk cId="36255532" sldId="259"/>
        </pc:sldMkLst>
        <pc:picChg chg="add mod">
          <ac:chgData name="Neemias Informatica Lima" userId="b77af7bd85500281" providerId="LiveId" clId="{332A6595-776C-460C-96A4-D6433649BCAA}" dt="2024-11-22T16:23:11.806" v="36" actId="962"/>
          <ac:picMkLst>
            <pc:docMk/>
            <pc:sldMk cId="36255532" sldId="259"/>
            <ac:picMk id="3" creationId="{0FA56E18-41B1-E908-2E8D-CC46B7A53385}"/>
          </ac:picMkLst>
        </pc:picChg>
        <pc:picChg chg="del">
          <ac:chgData name="Neemias Informatica Lima" userId="b77af7bd85500281" providerId="LiveId" clId="{332A6595-776C-460C-96A4-D6433649BCAA}" dt="2024-11-22T09:33:55.794" v="2" actId="478"/>
          <ac:picMkLst>
            <pc:docMk/>
            <pc:sldMk cId="36255532" sldId="259"/>
            <ac:picMk id="3" creationId="{B317E44B-336C-E1BB-D73F-C567FDF38BA1}"/>
          </ac:picMkLst>
        </pc:picChg>
        <pc:picChg chg="add del mod">
          <ac:chgData name="Neemias Informatica Lima" userId="b77af7bd85500281" providerId="LiveId" clId="{332A6595-776C-460C-96A4-D6433649BCAA}" dt="2024-11-22T16:23:10.134" v="33" actId="478"/>
          <ac:picMkLst>
            <pc:docMk/>
            <pc:sldMk cId="36255532" sldId="259"/>
            <ac:picMk id="4" creationId="{C8C352A5-1D3C-A9AF-5DBB-23D484080A5D}"/>
          </ac:picMkLst>
        </pc:picChg>
      </pc:sldChg>
      <pc:sldChg chg="addSp delSp modSp mod">
        <pc:chgData name="Neemias Informatica Lima" userId="b77af7bd85500281" providerId="LiveId" clId="{332A6595-776C-460C-96A4-D6433649BCAA}" dt="2024-11-22T09:34:45.264" v="20" actId="962"/>
        <pc:sldMkLst>
          <pc:docMk/>
          <pc:sldMk cId="2460761130" sldId="260"/>
        </pc:sldMkLst>
        <pc:picChg chg="del">
          <ac:chgData name="Neemias Informatica Lima" userId="b77af7bd85500281" providerId="LiveId" clId="{332A6595-776C-460C-96A4-D6433649BCAA}" dt="2024-11-22T09:33:57.143" v="3" actId="478"/>
          <ac:picMkLst>
            <pc:docMk/>
            <pc:sldMk cId="2460761130" sldId="260"/>
            <ac:picMk id="3" creationId="{B13CDBF3-5C7D-F2F3-91D8-65DB325BF2DE}"/>
          </ac:picMkLst>
        </pc:picChg>
        <pc:picChg chg="add mod">
          <ac:chgData name="Neemias Informatica Lima" userId="b77af7bd85500281" providerId="LiveId" clId="{332A6595-776C-460C-96A4-D6433649BCAA}" dt="2024-11-22T09:34:45.264" v="20" actId="962"/>
          <ac:picMkLst>
            <pc:docMk/>
            <pc:sldMk cId="2460761130" sldId="260"/>
            <ac:picMk id="4" creationId="{CD0CF311-FECD-D47E-BC91-C338EA461FAE}"/>
          </ac:picMkLst>
        </pc:picChg>
      </pc:sldChg>
      <pc:sldChg chg="addSp delSp modSp mod">
        <pc:chgData name="Neemias Informatica Lima" userId="b77af7bd85500281" providerId="LiveId" clId="{332A6595-776C-460C-96A4-D6433649BCAA}" dt="2024-11-22T09:34:52.381" v="23" actId="962"/>
        <pc:sldMkLst>
          <pc:docMk/>
          <pc:sldMk cId="1469546848" sldId="261"/>
        </pc:sldMkLst>
        <pc:picChg chg="del">
          <ac:chgData name="Neemias Informatica Lima" userId="b77af7bd85500281" providerId="LiveId" clId="{332A6595-776C-460C-96A4-D6433649BCAA}" dt="2024-11-22T09:33:58.535" v="4" actId="478"/>
          <ac:picMkLst>
            <pc:docMk/>
            <pc:sldMk cId="1469546848" sldId="261"/>
            <ac:picMk id="3" creationId="{A1D4E02A-D6A8-E155-EED7-D9EF21FD7BC0}"/>
          </ac:picMkLst>
        </pc:picChg>
        <pc:picChg chg="add mod">
          <ac:chgData name="Neemias Informatica Lima" userId="b77af7bd85500281" providerId="LiveId" clId="{332A6595-776C-460C-96A4-D6433649BCAA}" dt="2024-11-22T09:34:52.381" v="23" actId="962"/>
          <ac:picMkLst>
            <pc:docMk/>
            <pc:sldMk cId="1469546848" sldId="261"/>
            <ac:picMk id="4" creationId="{2DDA2D3A-D474-73E0-7AC5-515346ADC156}"/>
          </ac:picMkLst>
        </pc:picChg>
      </pc:sldChg>
      <pc:sldChg chg="addSp delSp modSp mod">
        <pc:chgData name="Neemias Informatica Lima" userId="b77af7bd85500281" providerId="LiveId" clId="{332A6595-776C-460C-96A4-D6433649BCAA}" dt="2024-11-22T09:35:00.826" v="26" actId="962"/>
        <pc:sldMkLst>
          <pc:docMk/>
          <pc:sldMk cId="3814252749" sldId="262"/>
        </pc:sldMkLst>
        <pc:picChg chg="del">
          <ac:chgData name="Neemias Informatica Lima" userId="b77af7bd85500281" providerId="LiveId" clId="{332A6595-776C-460C-96A4-D6433649BCAA}" dt="2024-11-22T09:34:00.456" v="5" actId="478"/>
          <ac:picMkLst>
            <pc:docMk/>
            <pc:sldMk cId="3814252749" sldId="262"/>
            <ac:picMk id="3" creationId="{28272183-71BE-CBD5-D6CD-9000494A904E}"/>
          </ac:picMkLst>
        </pc:picChg>
        <pc:picChg chg="add mod">
          <ac:chgData name="Neemias Informatica Lima" userId="b77af7bd85500281" providerId="LiveId" clId="{332A6595-776C-460C-96A4-D6433649BCAA}" dt="2024-11-22T09:35:00.826" v="26" actId="962"/>
          <ac:picMkLst>
            <pc:docMk/>
            <pc:sldMk cId="3814252749" sldId="262"/>
            <ac:picMk id="4" creationId="{20CA03AC-27EC-DAE3-78F2-50346D80461C}"/>
          </ac:picMkLst>
        </pc:picChg>
      </pc:sldChg>
      <pc:sldChg chg="addSp delSp modSp mod">
        <pc:chgData name="Neemias Informatica Lima" userId="b77af7bd85500281" providerId="LiveId" clId="{332A6595-776C-460C-96A4-D6433649BCAA}" dt="2024-11-22T09:35:06.506" v="29" actId="962"/>
        <pc:sldMkLst>
          <pc:docMk/>
          <pc:sldMk cId="3399378230" sldId="263"/>
        </pc:sldMkLst>
        <pc:picChg chg="del">
          <ac:chgData name="Neemias Informatica Lima" userId="b77af7bd85500281" providerId="LiveId" clId="{332A6595-776C-460C-96A4-D6433649BCAA}" dt="2024-11-22T09:34:02.607" v="6" actId="478"/>
          <ac:picMkLst>
            <pc:docMk/>
            <pc:sldMk cId="3399378230" sldId="263"/>
            <ac:picMk id="3" creationId="{BAE604CC-35CF-A1A3-1146-017D54F1E7EB}"/>
          </ac:picMkLst>
        </pc:picChg>
        <pc:picChg chg="add mod">
          <ac:chgData name="Neemias Informatica Lima" userId="b77af7bd85500281" providerId="LiveId" clId="{332A6595-776C-460C-96A4-D6433649BCAA}" dt="2024-11-22T09:35:06.506" v="29" actId="962"/>
          <ac:picMkLst>
            <pc:docMk/>
            <pc:sldMk cId="3399378230" sldId="263"/>
            <ac:picMk id="4" creationId="{6592B30F-84F2-1A1D-F86D-794BED16B358}"/>
          </ac:picMkLst>
        </pc:picChg>
      </pc:sldChg>
      <pc:sldChg chg="addSp delSp modSp mod">
        <pc:chgData name="Neemias Informatica Lima" userId="b77af7bd85500281" providerId="LiveId" clId="{332A6595-776C-460C-96A4-D6433649BCAA}" dt="2024-11-22T09:35:12.819" v="32" actId="962"/>
        <pc:sldMkLst>
          <pc:docMk/>
          <pc:sldMk cId="2120704926" sldId="264"/>
        </pc:sldMkLst>
        <pc:picChg chg="del">
          <ac:chgData name="Neemias Informatica Lima" userId="b77af7bd85500281" providerId="LiveId" clId="{332A6595-776C-460C-96A4-D6433649BCAA}" dt="2024-11-22T09:34:03.918" v="7" actId="478"/>
          <ac:picMkLst>
            <pc:docMk/>
            <pc:sldMk cId="2120704926" sldId="264"/>
            <ac:picMk id="3" creationId="{F58F202F-CDC7-53CD-653F-4F8A028A32C3}"/>
          </ac:picMkLst>
        </pc:picChg>
        <pc:picChg chg="add mod">
          <ac:chgData name="Neemias Informatica Lima" userId="b77af7bd85500281" providerId="LiveId" clId="{332A6595-776C-460C-96A4-D6433649BCAA}" dt="2024-11-22T09:35:12.819" v="32" actId="962"/>
          <ac:picMkLst>
            <pc:docMk/>
            <pc:sldMk cId="2120704926" sldId="264"/>
            <ac:picMk id="4" creationId="{D7A2078D-5CE8-98D1-7996-4B57849D4951}"/>
          </ac:picMkLst>
        </pc:picChg>
      </pc:sldChg>
      <pc:sldChg chg="addSp delSp modSp mod">
        <pc:chgData name="Neemias Informatica Lima" userId="b77af7bd85500281" providerId="LiveId" clId="{332A6595-776C-460C-96A4-D6433649BCAA}" dt="2024-11-22T16:23:21.311" v="39" actId="962"/>
        <pc:sldMkLst>
          <pc:docMk/>
          <pc:sldMk cId="2412443385" sldId="265"/>
        </pc:sldMkLst>
        <pc:picChg chg="del">
          <ac:chgData name="Neemias Informatica Lima" userId="b77af7bd85500281" providerId="LiveId" clId="{332A6595-776C-460C-96A4-D6433649BCAA}" dt="2024-11-22T09:34:05.668" v="8" actId="478"/>
          <ac:picMkLst>
            <pc:docMk/>
            <pc:sldMk cId="2412443385" sldId="265"/>
            <ac:picMk id="3" creationId="{69E17F6C-3780-5716-58EC-A2B50D6FD852}"/>
          </ac:picMkLst>
        </pc:picChg>
        <pc:picChg chg="add mod">
          <ac:chgData name="Neemias Informatica Lima" userId="b77af7bd85500281" providerId="LiveId" clId="{332A6595-776C-460C-96A4-D6433649BCAA}" dt="2024-11-22T16:23:21.311" v="39" actId="962"/>
          <ac:picMkLst>
            <pc:docMk/>
            <pc:sldMk cId="2412443385" sldId="265"/>
            <ac:picMk id="3" creationId="{71A9A810-095B-5543-63C2-5EDD8480B46E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22/11/2024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22/11/2024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22/11/2024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22/11/2024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22/11/2024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039E652C-ECFF-C564-A413-54F556C1C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A4BEAB-9994-0D34-8519-026AF56C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7791"/>
            <a:ext cx="12192000" cy="48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, Aplicativo&#10;&#10;Descrição gerada automaticamente">
            <a:extLst>
              <a:ext uri="{FF2B5EF4-FFF2-40B4-BE49-F238E27FC236}">
                <a16:creationId xmlns:a16="http://schemas.microsoft.com/office/drawing/2014/main" id="{ED4117BA-9114-CD98-7EC3-2541F96EB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FA56E18-41B1-E908-2E8D-CC46B7A53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CD0CF311-FECD-D47E-BC91-C338EA461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DDA2D3A-D474-73E0-7AC5-515346ADC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, Polígono&#10;&#10;Descrição gerada automaticamente">
            <a:extLst>
              <a:ext uri="{FF2B5EF4-FFF2-40B4-BE49-F238E27FC236}">
                <a16:creationId xmlns:a16="http://schemas.microsoft.com/office/drawing/2014/main" id="{20CA03AC-27EC-DAE3-78F2-50346D804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5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6592B30F-84F2-1A1D-F86D-794BED16B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D7A2078D-5CE8-98D1-7996-4B57849D4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0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1A9A810-095B-5543-63C2-5EDD8480B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338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1166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2024-11-22T16:23:25Z</dcterms:modified>
</cp:coreProperties>
</file>