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6494A8-632C-4F2C-B932-DD7B79DDE204}" v="9" dt="2024-11-01T14:41:28.8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>
      <p:cViewPr varScale="1">
        <p:scale>
          <a:sx n="75" d="100"/>
          <a:sy n="75" d="100"/>
        </p:scale>
        <p:origin x="72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5A909C68-FC00-4B6F-9395-F133F16DFC2D}"/>
    <pc:docChg chg="custSel delSld modSld">
      <pc:chgData name="Neemias Informatica Lima" userId="b77af7bd85500281" providerId="LiveId" clId="{5A909C68-FC00-4B6F-9395-F133F16DFC2D}" dt="2023-09-15T18:45:17.018" v="26"/>
      <pc:docMkLst>
        <pc:docMk/>
      </pc:docMkLst>
      <pc:sldChg chg="delSp del mod">
        <pc:chgData name="Neemias Informatica Lima" userId="b77af7bd85500281" providerId="LiveId" clId="{5A909C68-FC00-4B6F-9395-F133F16DFC2D}" dt="2023-09-14T20:22:35.716" v="25" actId="47"/>
        <pc:sldMkLst>
          <pc:docMk/>
          <pc:sldMk cId="3974945493" sldId="363"/>
        </pc:sldMkLst>
        <pc:picChg chg="del">
          <ac:chgData name="Neemias Informatica Lima" userId="b77af7bd85500281" providerId="LiveId" clId="{5A909C68-FC00-4B6F-9395-F133F16DFC2D}" dt="2023-09-14T20:18:57.288" v="8" actId="478"/>
          <ac:picMkLst>
            <pc:docMk/>
            <pc:sldMk cId="3974945493" sldId="363"/>
            <ac:picMk id="3" creationId="{A28723B1-B524-FF22-AD0B-DF3453C5DF3D}"/>
          </ac:picMkLst>
        </pc:picChg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83B952EA-D6D9-4E93-8BC0-45E47C531573}"/>
    <pc:docChg chg="custSel modSld">
      <pc:chgData name="Neemias Informatica Lima" userId="b77af7bd85500281" providerId="LiveId" clId="{83B952EA-D6D9-4E93-8BC0-45E47C531573}" dt="2024-02-02T00:57:09.285" v="35" actId="962"/>
      <pc:docMkLst>
        <pc:docMk/>
      </pc:docMkLst>
      <pc:sldChg chg="addSp delSp modSp mod">
        <pc:chgData name="Neemias Informatica Lima" userId="b77af7bd85500281" providerId="LiveId" clId="{83B952EA-D6D9-4E93-8BC0-45E47C531573}" dt="2024-02-02T00:23:16.144" v="11" actId="27614"/>
        <pc:sldMkLst>
          <pc:docMk/>
          <pc:sldMk cId="1307351543" sldId="256"/>
        </pc:sldMkLst>
        <pc:picChg chg="add mod">
          <ac:chgData name="Neemias Informatica Lima" userId="b77af7bd85500281" providerId="LiveId" clId="{83B952EA-D6D9-4E93-8BC0-45E47C531573}" dt="2024-02-02T00:23:16.144" v="11" actId="27614"/>
          <ac:picMkLst>
            <pc:docMk/>
            <pc:sldMk cId="1307351543" sldId="256"/>
            <ac:picMk id="3" creationId="{A8422374-174C-DB6A-51C5-FA38CB952904}"/>
          </ac:picMkLst>
        </pc:picChg>
        <pc:picChg chg="del">
          <ac:chgData name="Neemias Informatica Lima" userId="b77af7bd85500281" providerId="LiveId" clId="{83B952EA-D6D9-4E93-8BC0-45E47C531573}" dt="2024-02-02T00:22:57.472" v="0" actId="478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1.052" v="14" actId="962"/>
        <pc:sldMkLst>
          <pc:docMk/>
          <pc:sldMk cId="4150007698" sldId="257"/>
        </pc:sldMkLst>
        <pc:picChg chg="del">
          <ac:chgData name="Neemias Informatica Lima" userId="b77af7bd85500281" providerId="LiveId" clId="{83B952EA-D6D9-4E93-8BC0-45E47C531573}" dt="2024-02-02T00:22:58.934" v="1" actId="478"/>
          <ac:picMkLst>
            <pc:docMk/>
            <pc:sldMk cId="4150007698" sldId="257"/>
            <ac:picMk id="3" creationId="{4700A0EE-AEF2-0570-3CEC-AA9FE8F1A216}"/>
          </ac:picMkLst>
        </pc:picChg>
        <pc:picChg chg="add mod">
          <ac:chgData name="Neemias Informatica Lima" userId="b77af7bd85500281" providerId="LiveId" clId="{83B952EA-D6D9-4E93-8BC0-45E47C531573}" dt="2024-02-02T00:23:21.052" v="14" actId="962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6.676" v="17" actId="962"/>
        <pc:sldMkLst>
          <pc:docMk/>
          <pc:sldMk cId="3398630759" sldId="258"/>
        </pc:sldMkLst>
        <pc:picChg chg="add mod">
          <ac:chgData name="Neemias Informatica Lima" userId="b77af7bd85500281" providerId="LiveId" clId="{83B952EA-D6D9-4E93-8BC0-45E47C531573}" dt="2024-02-02T00:23:26.676" v="17" actId="962"/>
          <ac:picMkLst>
            <pc:docMk/>
            <pc:sldMk cId="3398630759" sldId="258"/>
            <ac:picMk id="3" creationId="{6B1FBFEF-8FA4-2297-2F00-4F89D48ED3EC}"/>
          </ac:picMkLst>
        </pc:picChg>
        <pc:picChg chg="del">
          <ac:chgData name="Neemias Informatica Lima" userId="b77af7bd85500281" providerId="LiveId" clId="{83B952EA-D6D9-4E93-8BC0-45E47C531573}" dt="2024-02-02T00:23:00.086" v="2" actId="478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2.426" v="20" actId="962"/>
        <pc:sldMkLst>
          <pc:docMk/>
          <pc:sldMk cId="3005055979" sldId="259"/>
        </pc:sldMkLst>
        <pc:picChg chg="del">
          <ac:chgData name="Neemias Informatica Lima" userId="b77af7bd85500281" providerId="LiveId" clId="{83B952EA-D6D9-4E93-8BC0-45E47C531573}" dt="2024-02-02T00:23:01.283" v="3" actId="478"/>
          <ac:picMkLst>
            <pc:docMk/>
            <pc:sldMk cId="3005055979" sldId="259"/>
            <ac:picMk id="3" creationId="{79A63F05-81FA-D481-EC43-7A83E152B0B3}"/>
          </ac:picMkLst>
        </pc:picChg>
        <pc:picChg chg="add mod">
          <ac:chgData name="Neemias Informatica Lima" userId="b77af7bd85500281" providerId="LiveId" clId="{83B952EA-D6D9-4E93-8BC0-45E47C531573}" dt="2024-02-02T00:23:32.426" v="20" actId="962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9.563" v="23" actId="962"/>
        <pc:sldMkLst>
          <pc:docMk/>
          <pc:sldMk cId="123522970" sldId="260"/>
        </pc:sldMkLst>
        <pc:picChg chg="del">
          <ac:chgData name="Neemias Informatica Lima" userId="b77af7bd85500281" providerId="LiveId" clId="{83B952EA-D6D9-4E93-8BC0-45E47C531573}" dt="2024-02-02T00:23:03.012" v="4" actId="478"/>
          <ac:picMkLst>
            <pc:docMk/>
            <pc:sldMk cId="123522970" sldId="260"/>
            <ac:picMk id="3" creationId="{E218C2C0-3E21-7F41-5B4E-99FF6C89E7B5}"/>
          </ac:picMkLst>
        </pc:picChg>
        <pc:picChg chg="add mod">
          <ac:chgData name="Neemias Informatica Lima" userId="b77af7bd85500281" providerId="LiveId" clId="{83B952EA-D6D9-4E93-8BC0-45E47C531573}" dt="2024-02-02T00:23:39.563" v="23" actId="962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45.682" v="26" actId="962"/>
        <pc:sldMkLst>
          <pc:docMk/>
          <pc:sldMk cId="455100070" sldId="261"/>
        </pc:sldMkLst>
        <pc:picChg chg="del">
          <ac:chgData name="Neemias Informatica Lima" userId="b77af7bd85500281" providerId="LiveId" clId="{83B952EA-D6D9-4E93-8BC0-45E47C531573}" dt="2024-02-02T00:23:04.683" v="5" actId="478"/>
          <ac:picMkLst>
            <pc:docMk/>
            <pc:sldMk cId="455100070" sldId="261"/>
            <ac:picMk id="3" creationId="{46E0ABF8-D958-A816-4598-2C27092960A0}"/>
          </ac:picMkLst>
        </pc:picChg>
        <pc:picChg chg="add mod">
          <ac:chgData name="Neemias Informatica Lima" userId="b77af7bd85500281" providerId="LiveId" clId="{83B952EA-D6D9-4E93-8BC0-45E47C531573}" dt="2024-02-02T00:23:45.682" v="26" actId="962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1.133" v="29" actId="962"/>
        <pc:sldMkLst>
          <pc:docMk/>
          <pc:sldMk cId="1533574136" sldId="262"/>
        </pc:sldMkLst>
        <pc:picChg chg="del mod">
          <ac:chgData name="Neemias Informatica Lima" userId="b77af7bd85500281" providerId="LiveId" clId="{83B952EA-D6D9-4E93-8BC0-45E47C531573}" dt="2024-02-02T00:23:05.612" v="7" actId="478"/>
          <ac:picMkLst>
            <pc:docMk/>
            <pc:sldMk cId="1533574136" sldId="262"/>
            <ac:picMk id="3" creationId="{6AA1BFC1-3D90-212F-545D-F7E6066F8FC1}"/>
          </ac:picMkLst>
        </pc:picChg>
        <pc:picChg chg="add mod">
          <ac:chgData name="Neemias Informatica Lima" userId="b77af7bd85500281" providerId="LiveId" clId="{83B952EA-D6D9-4E93-8BC0-45E47C531573}" dt="2024-02-02T00:23:51.133" v="29" actId="962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7.069" v="32" actId="962"/>
        <pc:sldMkLst>
          <pc:docMk/>
          <pc:sldMk cId="731110146" sldId="263"/>
        </pc:sldMkLst>
        <pc:picChg chg="add mod">
          <ac:chgData name="Neemias Informatica Lima" userId="b77af7bd85500281" providerId="LiveId" clId="{83B952EA-D6D9-4E93-8BC0-45E47C531573}" dt="2024-02-02T00:23:57.069" v="32" actId="962"/>
          <ac:picMkLst>
            <pc:docMk/>
            <pc:sldMk cId="731110146" sldId="263"/>
            <ac:picMk id="3" creationId="{5B0A82FE-19AF-30A6-14C6-A65B17787B39}"/>
          </ac:picMkLst>
        </pc:picChg>
        <pc:picChg chg="del">
          <ac:chgData name="Neemias Informatica Lima" userId="b77af7bd85500281" providerId="LiveId" clId="{83B952EA-D6D9-4E93-8BC0-45E47C531573}" dt="2024-02-02T00:23:07.123" v="8" actId="478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83B952EA-D6D9-4E93-8BC0-45E47C531573}" dt="2024-02-02T00:57:09.285" v="35" actId="962"/>
        <pc:sldMkLst>
          <pc:docMk/>
          <pc:sldMk cId="2415505045" sldId="264"/>
        </pc:sldMkLst>
        <pc:picChg chg="del">
          <ac:chgData name="Neemias Informatica Lima" userId="b77af7bd85500281" providerId="LiveId" clId="{83B952EA-D6D9-4E93-8BC0-45E47C531573}" dt="2024-02-02T00:23:08.227" v="9" actId="478"/>
          <ac:picMkLst>
            <pc:docMk/>
            <pc:sldMk cId="2415505045" sldId="264"/>
            <ac:picMk id="3" creationId="{50F13099-85EE-86CF-D32B-5C79B7B654F3}"/>
          </ac:picMkLst>
        </pc:picChg>
        <pc:picChg chg="add mod">
          <ac:chgData name="Neemias Informatica Lima" userId="b77af7bd85500281" providerId="LiveId" clId="{83B952EA-D6D9-4E93-8BC0-45E47C531573}" dt="2024-02-02T00:57:09.285" v="35" actId="962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1F8DB7EC-B222-40FB-A9F7-009D1AC4973F}"/>
    <pc:docChg chg="custSel delSld modSld">
      <pc:chgData name="Neemias Informatica Lima" userId="b77af7bd85500281" providerId="LiveId" clId="{1F8DB7EC-B222-40FB-A9F7-009D1AC4973F}" dt="2024-08-02T16:43:35.048" v="34" actId="47"/>
      <pc:docMkLst>
        <pc:docMk/>
      </pc:docMkLst>
      <pc:sldChg chg="addSp delSp modSp del mod">
        <pc:chgData name="Neemias Informatica Lima" userId="b77af7bd85500281" providerId="LiveId" clId="{1F8DB7EC-B222-40FB-A9F7-009D1AC4973F}" dt="2024-08-02T16:43:35.048" v="34" actId="47"/>
        <pc:sldMkLst>
          <pc:docMk/>
          <pc:sldMk cId="22132168" sldId="274"/>
        </pc:sldMkLst>
        <pc:picChg chg="del">
          <ac:chgData name="Neemias Informatica Lima" userId="b77af7bd85500281" providerId="LiveId" clId="{1F8DB7EC-B222-40FB-A9F7-009D1AC4973F}" dt="2024-08-02T16:42:21.921" v="7" actId="478"/>
          <ac:picMkLst>
            <pc:docMk/>
            <pc:sldMk cId="22132168" sldId="274"/>
            <ac:picMk id="3" creationId="{2DD4C27E-38CA-16FE-22DA-E1AD00BD704B}"/>
          </ac:picMkLst>
        </pc:picChg>
        <pc:picChg chg="add mod">
          <ac:chgData name="Neemias Informatica Lima" userId="b77af7bd85500281" providerId="LiveId" clId="{1F8DB7EC-B222-40FB-A9F7-009D1AC4973F}" dt="2024-08-02T16:43:27.285" v="33" actId="962"/>
          <ac:picMkLst>
            <pc:docMk/>
            <pc:sldMk cId="22132168" sldId="274"/>
            <ac:picMk id="4" creationId="{42C7B869-0109-D98A-155F-3E3DC7E406FB}"/>
          </ac:picMkLst>
        </pc:picChg>
      </pc:sldChg>
      <pc:sldChg chg="delSp mod">
        <pc:chgData name="Neemias Informatica Lima" userId="b77af7bd85500281" providerId="LiveId" clId="{1F8DB7EC-B222-40FB-A9F7-009D1AC4973F}" dt="2024-08-02T16:42:24.196" v="9" actId="478"/>
        <pc:sldMkLst>
          <pc:docMk/>
          <pc:sldMk cId="1171776255" sldId="279"/>
        </pc:sldMkLst>
        <pc:picChg chg="del">
          <ac:chgData name="Neemias Informatica Lima" userId="b77af7bd85500281" providerId="LiveId" clId="{1F8DB7EC-B222-40FB-A9F7-009D1AC4973F}" dt="2024-08-02T16:42:24.196" v="9" actId="478"/>
          <ac:picMkLst>
            <pc:docMk/>
            <pc:sldMk cId="1171776255" sldId="279"/>
            <ac:picMk id="3" creationId="{252895DC-EA6C-9B2D-19A2-52218D210692}"/>
          </ac:picMkLst>
        </pc:picChg>
      </pc:sldChg>
    </pc:docChg>
  </pc:docChgLst>
  <pc:docChgLst>
    <pc:chgData name="Neemias Informatica Lima" userId="b77af7bd85500281" providerId="LiveId" clId="{FA40DE36-C1CA-4316-98B6-D59F469C959A}"/>
    <pc:docChg chg="custSel modSld">
      <pc:chgData name="Neemias Informatica Lima" userId="b77af7bd85500281" providerId="LiveId" clId="{FA40DE36-C1CA-4316-98B6-D59F469C959A}" dt="2024-07-26T16:22:14.973" v="39" actId="962"/>
      <pc:docMkLst>
        <pc:docMk/>
      </pc:docMkLst>
      <pc:sldChg chg="addSp delSp modSp mod">
        <pc:chgData name="Neemias Informatica Lima" userId="b77af7bd85500281" providerId="LiveId" clId="{FA40DE36-C1CA-4316-98B6-D59F469C959A}" dt="2024-07-25T20:01:40.320" v="33" actId="962"/>
        <pc:sldMkLst>
          <pc:docMk/>
          <pc:sldMk cId="22132168" sldId="274"/>
        </pc:sldMkLst>
        <pc:picChg chg="add mod">
          <ac:chgData name="Neemias Informatica Lima" userId="b77af7bd85500281" providerId="LiveId" clId="{FA40DE36-C1CA-4316-98B6-D59F469C959A}" dt="2024-07-25T20:01:40.320" v="33" actId="962"/>
          <ac:picMkLst>
            <pc:docMk/>
            <pc:sldMk cId="22132168" sldId="274"/>
            <ac:picMk id="3" creationId="{2DD4C27E-38CA-16FE-22DA-E1AD00BD704B}"/>
          </ac:picMkLst>
        </pc:picChg>
        <pc:picChg chg="del">
          <ac:chgData name="Neemias Informatica Lima" userId="b77af7bd85500281" providerId="LiveId" clId="{FA40DE36-C1CA-4316-98B6-D59F469C959A}" dt="2024-07-25T20:00:37.710" v="7" actId="478"/>
          <ac:picMkLst>
            <pc:docMk/>
            <pc:sldMk cId="22132168" sldId="274"/>
            <ac:picMk id="4" creationId="{05F52E7B-F9CE-8CB6-CADA-5AF69A495125}"/>
          </ac:picMkLst>
        </pc:picChg>
      </pc:sldChg>
      <pc:sldChg chg="addSp delSp modSp mod">
        <pc:chgData name="Neemias Informatica Lima" userId="b77af7bd85500281" providerId="LiveId" clId="{FA40DE36-C1CA-4316-98B6-D59F469C959A}" dt="2024-07-26T16:22:14.973" v="39" actId="962"/>
        <pc:sldMkLst>
          <pc:docMk/>
          <pc:sldMk cId="1171776255" sldId="279"/>
        </pc:sldMkLst>
        <pc:picChg chg="add mod">
          <ac:chgData name="Neemias Informatica Lima" userId="b77af7bd85500281" providerId="LiveId" clId="{FA40DE36-C1CA-4316-98B6-D59F469C959A}" dt="2024-07-26T16:22:14.973" v="39" actId="962"/>
          <ac:picMkLst>
            <pc:docMk/>
            <pc:sldMk cId="1171776255" sldId="279"/>
            <ac:picMk id="3" creationId="{252895DC-EA6C-9B2D-19A2-52218D210692}"/>
          </ac:picMkLst>
        </pc:picChg>
        <pc:picChg chg="del">
          <ac:chgData name="Neemias Informatica Lima" userId="b77af7bd85500281" providerId="LiveId" clId="{FA40DE36-C1CA-4316-98B6-D59F469C959A}" dt="2024-07-25T20:00:41.075" v="9" actId="478"/>
          <ac:picMkLst>
            <pc:docMk/>
            <pc:sldMk cId="1171776255" sldId="279"/>
            <ac:picMk id="3" creationId="{50CBB7E4-7481-A930-DC19-6AC985508288}"/>
          </ac:picMkLst>
        </pc:picChg>
      </pc:sldChg>
    </pc:docChg>
  </pc:docChgLst>
  <pc:docChgLst>
    <pc:chgData name="Neemias Informatica Lima" userId="b77af7bd85500281" providerId="LiveId" clId="{356A6A25-C1A8-4592-95DF-0401B8962C90}"/>
    <pc:docChg chg="custSel delSld modSld">
      <pc:chgData name="Neemias Informatica Lima" userId="b77af7bd85500281" providerId="LiveId" clId="{356A6A25-C1A8-4592-95DF-0401B8962C90}" dt="2023-09-01T09:55:33.096" v="21" actId="47"/>
      <pc:docMkLst>
        <pc:docMk/>
      </pc:docMkLst>
      <pc:sldChg chg="addSp delSp modSp mod">
        <pc:chgData name="Neemias Informatica Lima" userId="b77af7bd85500281" providerId="LiveId" clId="{356A6A25-C1A8-4592-95DF-0401B8962C90}" dt="2023-09-01T09:52:22.185" v="11"/>
        <pc:sldMkLst>
          <pc:docMk/>
          <pc:sldMk cId="673714155" sldId="257"/>
        </pc:sldMkLst>
        <pc:picChg chg="add mod">
          <ac:chgData name="Neemias Informatica Lima" userId="b77af7bd85500281" providerId="LiveId" clId="{356A6A25-C1A8-4592-95DF-0401B8962C90}" dt="2023-09-01T09:52:22.185" v="11"/>
          <ac:picMkLst>
            <pc:docMk/>
            <pc:sldMk cId="673714155" sldId="257"/>
            <ac:picMk id="3" creationId="{AD056C5E-E75A-159C-6344-85B85EDF5BAC}"/>
          </ac:picMkLst>
        </pc:picChg>
        <pc:picChg chg="del">
          <ac:chgData name="Neemias Informatica Lima" userId="b77af7bd85500281" providerId="LiveId" clId="{356A6A25-C1A8-4592-95DF-0401B8962C90}" dt="2023-09-01T09:51:56.279" v="1" actId="478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1.606" v="15"/>
        <pc:sldMkLst>
          <pc:docMk/>
          <pc:sldMk cId="4063337808" sldId="262"/>
        </pc:sldMkLst>
        <pc:picChg chg="del">
          <ac:chgData name="Neemias Informatica Lima" userId="b77af7bd85500281" providerId="LiveId" clId="{356A6A25-C1A8-4592-95DF-0401B8962C90}" dt="2023-09-01T09:52:02.196" v="5" actId="478"/>
          <ac:picMkLst>
            <pc:docMk/>
            <pc:sldMk cId="4063337808" sldId="262"/>
            <ac:picMk id="3" creationId="{4DD3F7E2-C6A6-A1DD-805E-9484D4D15B76}"/>
          </ac:picMkLst>
        </pc:picChg>
        <pc:picChg chg="add mod">
          <ac:chgData name="Neemias Informatica Lima" userId="b77af7bd85500281" providerId="LiveId" clId="{356A6A25-C1A8-4592-95DF-0401B8962C90}" dt="2023-09-01T09:54:51.606" v="15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">
        <pc:chgData name="Neemias Informatica Lima" userId="b77af7bd85500281" providerId="LiveId" clId="{356A6A25-C1A8-4592-95DF-0401B8962C90}" dt="2023-09-01T09:53:27.805" v="13" actId="22"/>
        <pc:sldMkLst>
          <pc:docMk/>
          <pc:sldMk cId="530856640" sldId="263"/>
        </pc:sldMkLst>
        <pc:picChg chg="del">
          <ac:chgData name="Neemias Informatica Lima" userId="b77af7bd85500281" providerId="LiveId" clId="{356A6A25-C1A8-4592-95DF-0401B8962C90}" dt="2023-09-01T09:51:58.879" v="3" actId="478"/>
          <ac:picMkLst>
            <pc:docMk/>
            <pc:sldMk cId="530856640" sldId="263"/>
            <ac:picMk id="3" creationId="{A980603B-9F54-09DE-F9B9-2745A50982D1}"/>
          </ac:picMkLst>
        </pc:picChg>
        <pc:picChg chg="add">
          <ac:chgData name="Neemias Informatica Lima" userId="b77af7bd85500281" providerId="LiveId" clId="{356A6A25-C1A8-4592-95DF-0401B8962C90}" dt="2023-09-01T09:53:27.805" v="13" actId="22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8.190" v="16"/>
        <pc:sldMkLst>
          <pc:docMk/>
          <pc:sldMk cId="3196196008" sldId="265"/>
        </pc:sldMkLst>
        <pc:picChg chg="del">
          <ac:chgData name="Neemias Informatica Lima" userId="b77af7bd85500281" providerId="LiveId" clId="{356A6A25-C1A8-4592-95DF-0401B8962C90}" dt="2023-09-01T09:52:03.548" v="6" actId="478"/>
          <ac:picMkLst>
            <pc:docMk/>
            <pc:sldMk cId="3196196008" sldId="265"/>
            <ac:picMk id="3" creationId="{1631BAAE-BAC9-A274-C8B8-F6A405304E85}"/>
          </ac:picMkLst>
        </pc:picChg>
        <pc:picChg chg="add mod">
          <ac:chgData name="Neemias Informatica Lima" userId="b77af7bd85500281" providerId="LiveId" clId="{356A6A25-C1A8-4592-95DF-0401B8962C90}" dt="2023-09-01T09:54:58.190" v="16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08.461" v="19" actId="14100"/>
        <pc:sldMkLst>
          <pc:docMk/>
          <pc:sldMk cId="1851065780" sldId="276"/>
        </pc:sldMkLst>
        <pc:picChg chg="add mod">
          <ac:chgData name="Neemias Informatica Lima" userId="b77af7bd85500281" providerId="LiveId" clId="{356A6A25-C1A8-4592-95DF-0401B8962C90}" dt="2023-09-01T09:55:08.461" v="19" actId="14100"/>
          <ac:picMkLst>
            <pc:docMk/>
            <pc:sldMk cId="1851065780" sldId="276"/>
            <ac:picMk id="3" creationId="{4A5E1A71-B5A0-7045-FAEA-0EB51E0A7361}"/>
          </ac:picMkLst>
        </pc:picChg>
        <pc:picChg chg="del">
          <ac:chgData name="Neemias Informatica Lima" userId="b77af7bd85500281" providerId="LiveId" clId="{356A6A25-C1A8-4592-95DF-0401B8962C90}" dt="2023-09-01T09:52:05.095" v="7" actId="478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28.154" v="12"/>
        <pc:sldMkLst>
          <pc:docMk/>
          <pc:sldMk cId="1864668640" sldId="277"/>
        </pc:sldMkLst>
        <pc:picChg chg="del">
          <ac:chgData name="Neemias Informatica Lima" userId="b77af7bd85500281" providerId="LiveId" clId="{356A6A25-C1A8-4592-95DF-0401B8962C90}" dt="2023-09-01T09:51:57.419" v="2" actId="478"/>
          <ac:picMkLst>
            <pc:docMk/>
            <pc:sldMk cId="1864668640" sldId="277"/>
            <ac:picMk id="3" creationId="{6C5EE257-5C77-36C4-C9D8-C88256CC75ED}"/>
          </ac:picMkLst>
        </pc:picChg>
        <pc:picChg chg="add mod">
          <ac:chgData name="Neemias Informatica Lima" userId="b77af7bd85500281" providerId="LiveId" clId="{356A6A25-C1A8-4592-95DF-0401B8962C90}" dt="2023-09-01T09:52:28.154" v="12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33.090" v="14"/>
        <pc:sldMkLst>
          <pc:docMk/>
          <pc:sldMk cId="77404572" sldId="282"/>
        </pc:sldMkLst>
        <pc:picChg chg="add mod">
          <ac:chgData name="Neemias Informatica Lima" userId="b77af7bd85500281" providerId="LiveId" clId="{356A6A25-C1A8-4592-95DF-0401B8962C90}" dt="2023-09-01T09:54:33.090" v="14"/>
          <ac:picMkLst>
            <pc:docMk/>
            <pc:sldMk cId="77404572" sldId="282"/>
            <ac:picMk id="3" creationId="{65F87A91-C30E-08A0-35DA-50D7460E82A5}"/>
          </ac:picMkLst>
        </pc:picChg>
        <pc:picChg chg="del">
          <ac:chgData name="Neemias Informatica Lima" userId="b77af7bd85500281" providerId="LiveId" clId="{356A6A25-C1A8-4592-95DF-0401B8962C90}" dt="2023-09-01T09:52:00.263" v="4" actId="478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14.668" v="10"/>
        <pc:sldMkLst>
          <pc:docMk/>
          <pc:sldMk cId="919621851" sldId="361"/>
        </pc:sldMkLst>
        <pc:picChg chg="del">
          <ac:chgData name="Neemias Informatica Lima" userId="b77af7bd85500281" providerId="LiveId" clId="{356A6A25-C1A8-4592-95DF-0401B8962C90}" dt="2023-09-01T09:51:54.927" v="0" actId="478"/>
          <ac:picMkLst>
            <pc:docMk/>
            <pc:sldMk cId="919621851" sldId="361"/>
            <ac:picMk id="3" creationId="{D55F525A-B6DA-C8C8-2927-473D88AD766D}"/>
          </ac:picMkLst>
        </pc:picChg>
        <pc:picChg chg="add mod">
          <ac:chgData name="Neemias Informatica Lima" userId="b77af7bd85500281" providerId="LiveId" clId="{356A6A25-C1A8-4592-95DF-0401B8962C90}" dt="2023-09-01T09:52:14.668" v="10"/>
          <ac:picMkLst>
            <pc:docMk/>
            <pc:sldMk cId="919621851" sldId="361"/>
            <ac:picMk id="4" creationId="{A4116F52-DFE8-9C4A-E0F5-E9543FFB3AFB}"/>
          </ac:picMkLst>
        </pc:picChg>
      </pc:sldChg>
      <pc:sldChg chg="delSp del mod">
        <pc:chgData name="Neemias Informatica Lima" userId="b77af7bd85500281" providerId="LiveId" clId="{356A6A25-C1A8-4592-95DF-0401B8962C90}" dt="2023-09-01T09:55:33.096" v="21" actId="47"/>
        <pc:sldMkLst>
          <pc:docMk/>
          <pc:sldMk cId="3334627673" sldId="362"/>
        </pc:sldMkLst>
        <pc:picChg chg="del">
          <ac:chgData name="Neemias Informatica Lima" userId="b77af7bd85500281" providerId="LiveId" clId="{356A6A25-C1A8-4592-95DF-0401B8962C90}" dt="2023-09-01T09:52:08.487" v="9" actId="478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16.417" v="20"/>
        <pc:sldMkLst>
          <pc:docMk/>
          <pc:sldMk cId="3974945493" sldId="363"/>
        </pc:sldMkLst>
        <pc:picChg chg="del">
          <ac:chgData name="Neemias Informatica Lima" userId="b77af7bd85500281" providerId="LiveId" clId="{356A6A25-C1A8-4592-95DF-0401B8962C90}" dt="2023-09-01T09:52:07.143" v="8" actId="478"/>
          <ac:picMkLst>
            <pc:docMk/>
            <pc:sldMk cId="3974945493" sldId="363"/>
            <ac:picMk id="3" creationId="{8D94E0B8-F975-D7C0-6B5A-55DDFCD2FE0E}"/>
          </ac:picMkLst>
        </pc:picChg>
        <pc:picChg chg="add mod">
          <ac:chgData name="Neemias Informatica Lima" userId="b77af7bd85500281" providerId="LiveId" clId="{356A6A25-C1A8-4592-95DF-0401B8962C90}" dt="2023-09-01T09:55:16.417" v="20"/>
          <ac:picMkLst>
            <pc:docMk/>
            <pc:sldMk cId="3974945493" sldId="363"/>
            <ac:picMk id="4" creationId="{CBA6891C-F067-EA87-0CF7-5DBF15ABC926}"/>
          </ac:picMkLst>
        </pc:picChg>
      </pc:sldChg>
    </pc:docChg>
  </pc:docChgLst>
  <pc:docChgLst>
    <pc:chgData name="Neemias Informatica Lima" userId="b77af7bd85500281" providerId="LiveId" clId="{D1FF6F98-C979-4DD7-B686-5A87BD7D67C4}"/>
    <pc:docChg chg="custSel modSld">
      <pc:chgData name="Neemias Informatica Lima" userId="b77af7bd85500281" providerId="LiveId" clId="{D1FF6F98-C979-4DD7-B686-5A87BD7D67C4}" dt="2024-10-25T09:39:45.352" v="35" actId="962"/>
      <pc:docMkLst>
        <pc:docMk/>
      </pc:docMkLst>
      <pc:sldChg chg="addSp delSp modSp mod">
        <pc:chgData name="Neemias Informatica Lima" userId="b77af7bd85500281" providerId="LiveId" clId="{D1FF6F98-C979-4DD7-B686-5A87BD7D67C4}" dt="2024-10-24T10:58:13.717" v="11" actId="962"/>
        <pc:sldMkLst>
          <pc:docMk/>
          <pc:sldMk cId="2210036356" sldId="256"/>
        </pc:sldMkLst>
        <pc:picChg chg="del">
          <ac:chgData name="Neemias Informatica Lima" userId="b77af7bd85500281" providerId="LiveId" clId="{D1FF6F98-C979-4DD7-B686-5A87BD7D67C4}" dt="2024-10-24T10:57:36.100" v="0" actId="478"/>
          <ac:picMkLst>
            <pc:docMk/>
            <pc:sldMk cId="2210036356" sldId="256"/>
            <ac:picMk id="3" creationId="{59863945-74D1-E0E9-8FC6-CCF32615C874}"/>
          </ac:picMkLst>
        </pc:picChg>
        <pc:picChg chg="add mod">
          <ac:chgData name="Neemias Informatica Lima" userId="b77af7bd85500281" providerId="LiveId" clId="{D1FF6F98-C979-4DD7-B686-5A87BD7D67C4}" dt="2024-10-24T10:58:13.717" v="11" actId="962"/>
          <ac:picMkLst>
            <pc:docMk/>
            <pc:sldMk cId="2210036356" sldId="256"/>
            <ac:picMk id="4" creationId="{2CDADDE0-947D-673B-431D-FF19F39AEAA6}"/>
          </ac:picMkLst>
        </pc:picChg>
      </pc:sldChg>
      <pc:sldChg chg="addSp delSp modSp mod">
        <pc:chgData name="Neemias Informatica Lima" userId="b77af7bd85500281" providerId="LiveId" clId="{D1FF6F98-C979-4DD7-B686-5A87BD7D67C4}" dt="2024-10-24T10:58:19.194" v="14" actId="962"/>
        <pc:sldMkLst>
          <pc:docMk/>
          <pc:sldMk cId="1837362798" sldId="257"/>
        </pc:sldMkLst>
        <pc:picChg chg="add mod">
          <ac:chgData name="Neemias Informatica Lima" userId="b77af7bd85500281" providerId="LiveId" clId="{D1FF6F98-C979-4DD7-B686-5A87BD7D67C4}" dt="2024-10-24T10:58:19.194" v="14" actId="962"/>
          <ac:picMkLst>
            <pc:docMk/>
            <pc:sldMk cId="1837362798" sldId="257"/>
            <ac:picMk id="3" creationId="{6035CBCC-3659-2CBC-83E5-CA6E0B464D79}"/>
          </ac:picMkLst>
        </pc:picChg>
        <pc:picChg chg="del">
          <ac:chgData name="Neemias Informatica Lima" userId="b77af7bd85500281" providerId="LiveId" clId="{D1FF6F98-C979-4DD7-B686-5A87BD7D67C4}" dt="2024-10-24T10:57:37.423" v="1" actId="478"/>
          <ac:picMkLst>
            <pc:docMk/>
            <pc:sldMk cId="1837362798" sldId="257"/>
            <ac:picMk id="4" creationId="{30524D6A-CA82-84E7-9CA8-7A98222E82A3}"/>
          </ac:picMkLst>
        </pc:picChg>
      </pc:sldChg>
      <pc:sldChg chg="addSp delSp modSp mod">
        <pc:chgData name="Neemias Informatica Lima" userId="b77af7bd85500281" providerId="LiveId" clId="{D1FF6F98-C979-4DD7-B686-5A87BD7D67C4}" dt="2024-10-24T10:58:25.249" v="17" actId="962"/>
        <pc:sldMkLst>
          <pc:docMk/>
          <pc:sldMk cId="873896514" sldId="258"/>
        </pc:sldMkLst>
        <pc:picChg chg="del">
          <ac:chgData name="Neemias Informatica Lima" userId="b77af7bd85500281" providerId="LiveId" clId="{D1FF6F98-C979-4DD7-B686-5A87BD7D67C4}" dt="2024-10-24T10:57:38.578" v="2" actId="478"/>
          <ac:picMkLst>
            <pc:docMk/>
            <pc:sldMk cId="873896514" sldId="258"/>
            <ac:picMk id="3" creationId="{73D537B7-2751-187A-3B88-2FD0BEE5E1DA}"/>
          </ac:picMkLst>
        </pc:picChg>
        <pc:picChg chg="add mod">
          <ac:chgData name="Neemias Informatica Lima" userId="b77af7bd85500281" providerId="LiveId" clId="{D1FF6F98-C979-4DD7-B686-5A87BD7D67C4}" dt="2024-10-24T10:58:25.249" v="17" actId="962"/>
          <ac:picMkLst>
            <pc:docMk/>
            <pc:sldMk cId="873896514" sldId="258"/>
            <ac:picMk id="4" creationId="{B29BA9C1-AF47-99A0-C739-57FC1C003CCD}"/>
          </ac:picMkLst>
        </pc:picChg>
      </pc:sldChg>
      <pc:sldChg chg="addSp delSp modSp mod">
        <pc:chgData name="Neemias Informatica Lima" userId="b77af7bd85500281" providerId="LiveId" clId="{D1FF6F98-C979-4DD7-B686-5A87BD7D67C4}" dt="2024-10-24T10:58:34.563" v="20" actId="962"/>
        <pc:sldMkLst>
          <pc:docMk/>
          <pc:sldMk cId="2571695995" sldId="259"/>
        </pc:sldMkLst>
        <pc:picChg chg="add mod">
          <ac:chgData name="Neemias Informatica Lima" userId="b77af7bd85500281" providerId="LiveId" clId="{D1FF6F98-C979-4DD7-B686-5A87BD7D67C4}" dt="2024-10-24T10:58:34.563" v="20" actId="962"/>
          <ac:picMkLst>
            <pc:docMk/>
            <pc:sldMk cId="2571695995" sldId="259"/>
            <ac:picMk id="3" creationId="{126E3DED-C5BD-D0AC-444D-F098D4D6458B}"/>
          </ac:picMkLst>
        </pc:picChg>
        <pc:picChg chg="del">
          <ac:chgData name="Neemias Informatica Lima" userId="b77af7bd85500281" providerId="LiveId" clId="{D1FF6F98-C979-4DD7-B686-5A87BD7D67C4}" dt="2024-10-24T10:57:39.752" v="3" actId="478"/>
          <ac:picMkLst>
            <pc:docMk/>
            <pc:sldMk cId="2571695995" sldId="259"/>
            <ac:picMk id="4" creationId="{E826861B-9FA4-5ED6-3BB4-A049F5B38479}"/>
          </ac:picMkLst>
        </pc:picChg>
      </pc:sldChg>
      <pc:sldChg chg="addSp delSp modSp mod">
        <pc:chgData name="Neemias Informatica Lima" userId="b77af7bd85500281" providerId="LiveId" clId="{D1FF6F98-C979-4DD7-B686-5A87BD7D67C4}" dt="2024-10-24T10:58:40.074" v="23" actId="962"/>
        <pc:sldMkLst>
          <pc:docMk/>
          <pc:sldMk cId="1758464184" sldId="260"/>
        </pc:sldMkLst>
        <pc:picChg chg="add mod">
          <ac:chgData name="Neemias Informatica Lima" userId="b77af7bd85500281" providerId="LiveId" clId="{D1FF6F98-C979-4DD7-B686-5A87BD7D67C4}" dt="2024-10-24T10:58:40.074" v="23" actId="962"/>
          <ac:picMkLst>
            <pc:docMk/>
            <pc:sldMk cId="1758464184" sldId="260"/>
            <ac:picMk id="3" creationId="{BAC7E4B1-0A56-6ACA-C4FD-5CDD08BBB583}"/>
          </ac:picMkLst>
        </pc:picChg>
        <pc:picChg chg="del">
          <ac:chgData name="Neemias Informatica Lima" userId="b77af7bd85500281" providerId="LiveId" clId="{D1FF6F98-C979-4DD7-B686-5A87BD7D67C4}" dt="2024-10-24T10:57:40.870" v="4" actId="478"/>
          <ac:picMkLst>
            <pc:docMk/>
            <pc:sldMk cId="1758464184" sldId="260"/>
            <ac:picMk id="4" creationId="{C4E05886-EE7F-16CA-29FA-1AD1B705D5DA}"/>
          </ac:picMkLst>
        </pc:picChg>
      </pc:sldChg>
      <pc:sldChg chg="addSp delSp modSp mod">
        <pc:chgData name="Neemias Informatica Lima" userId="b77af7bd85500281" providerId="LiveId" clId="{D1FF6F98-C979-4DD7-B686-5A87BD7D67C4}" dt="2024-10-24T10:58:45.648" v="26" actId="962"/>
        <pc:sldMkLst>
          <pc:docMk/>
          <pc:sldMk cId="3297107713" sldId="261"/>
        </pc:sldMkLst>
        <pc:picChg chg="add mod">
          <ac:chgData name="Neemias Informatica Lima" userId="b77af7bd85500281" providerId="LiveId" clId="{D1FF6F98-C979-4DD7-B686-5A87BD7D67C4}" dt="2024-10-24T10:58:45.648" v="26" actId="962"/>
          <ac:picMkLst>
            <pc:docMk/>
            <pc:sldMk cId="3297107713" sldId="261"/>
            <ac:picMk id="3" creationId="{46A13C85-8322-0C4C-3365-8440B5AADF0C}"/>
          </ac:picMkLst>
        </pc:picChg>
        <pc:picChg chg="del">
          <ac:chgData name="Neemias Informatica Lima" userId="b77af7bd85500281" providerId="LiveId" clId="{D1FF6F98-C979-4DD7-B686-5A87BD7D67C4}" dt="2024-10-24T10:57:42.449" v="5" actId="478"/>
          <ac:picMkLst>
            <pc:docMk/>
            <pc:sldMk cId="3297107713" sldId="261"/>
            <ac:picMk id="4" creationId="{CADE553C-A0B3-8D41-F594-3F92636DB972}"/>
          </ac:picMkLst>
        </pc:picChg>
      </pc:sldChg>
      <pc:sldChg chg="addSp delSp modSp mod">
        <pc:chgData name="Neemias Informatica Lima" userId="b77af7bd85500281" providerId="LiveId" clId="{D1FF6F98-C979-4DD7-B686-5A87BD7D67C4}" dt="2024-10-24T10:58:51.204" v="29" actId="962"/>
        <pc:sldMkLst>
          <pc:docMk/>
          <pc:sldMk cId="154525927" sldId="262"/>
        </pc:sldMkLst>
        <pc:picChg chg="add mod">
          <ac:chgData name="Neemias Informatica Lima" userId="b77af7bd85500281" providerId="LiveId" clId="{D1FF6F98-C979-4DD7-B686-5A87BD7D67C4}" dt="2024-10-24T10:58:51.204" v="29" actId="962"/>
          <ac:picMkLst>
            <pc:docMk/>
            <pc:sldMk cId="154525927" sldId="262"/>
            <ac:picMk id="3" creationId="{B3DF2A9E-D64E-E6E7-A63D-A90E372F57AF}"/>
          </ac:picMkLst>
        </pc:picChg>
        <pc:picChg chg="del">
          <ac:chgData name="Neemias Informatica Lima" userId="b77af7bd85500281" providerId="LiveId" clId="{D1FF6F98-C979-4DD7-B686-5A87BD7D67C4}" dt="2024-10-24T10:57:43.790" v="6" actId="478"/>
          <ac:picMkLst>
            <pc:docMk/>
            <pc:sldMk cId="154525927" sldId="262"/>
            <ac:picMk id="4" creationId="{48CA4D05-2BAD-33C9-8958-D423CB534CC0}"/>
          </ac:picMkLst>
        </pc:picChg>
      </pc:sldChg>
      <pc:sldChg chg="addSp delSp modSp mod">
        <pc:chgData name="Neemias Informatica Lima" userId="b77af7bd85500281" providerId="LiveId" clId="{D1FF6F98-C979-4DD7-B686-5A87BD7D67C4}" dt="2024-10-24T10:58:57.122" v="32" actId="962"/>
        <pc:sldMkLst>
          <pc:docMk/>
          <pc:sldMk cId="3044925736" sldId="263"/>
        </pc:sldMkLst>
        <pc:picChg chg="add mod">
          <ac:chgData name="Neemias Informatica Lima" userId="b77af7bd85500281" providerId="LiveId" clId="{D1FF6F98-C979-4DD7-B686-5A87BD7D67C4}" dt="2024-10-24T10:58:57.122" v="32" actId="962"/>
          <ac:picMkLst>
            <pc:docMk/>
            <pc:sldMk cId="3044925736" sldId="263"/>
            <ac:picMk id="3" creationId="{A7FAD6DC-0718-76FD-AFEF-5CE2BA0DD5B9}"/>
          </ac:picMkLst>
        </pc:picChg>
        <pc:picChg chg="del">
          <ac:chgData name="Neemias Informatica Lima" userId="b77af7bd85500281" providerId="LiveId" clId="{D1FF6F98-C979-4DD7-B686-5A87BD7D67C4}" dt="2024-10-24T10:57:45.041" v="7" actId="478"/>
          <ac:picMkLst>
            <pc:docMk/>
            <pc:sldMk cId="3044925736" sldId="263"/>
            <ac:picMk id="4" creationId="{5415D5FE-4D61-3C55-A831-0986E473BACA}"/>
          </ac:picMkLst>
        </pc:picChg>
      </pc:sldChg>
      <pc:sldChg chg="addSp delSp modSp mod">
        <pc:chgData name="Neemias Informatica Lima" userId="b77af7bd85500281" providerId="LiveId" clId="{D1FF6F98-C979-4DD7-B686-5A87BD7D67C4}" dt="2024-10-25T09:39:45.352" v="35" actId="962"/>
        <pc:sldMkLst>
          <pc:docMk/>
          <pc:sldMk cId="1627875432" sldId="264"/>
        </pc:sldMkLst>
        <pc:picChg chg="del">
          <ac:chgData name="Neemias Informatica Lima" userId="b77af7bd85500281" providerId="LiveId" clId="{D1FF6F98-C979-4DD7-B686-5A87BD7D67C4}" dt="2024-10-24T10:57:47.323" v="8" actId="478"/>
          <ac:picMkLst>
            <pc:docMk/>
            <pc:sldMk cId="1627875432" sldId="264"/>
            <ac:picMk id="3" creationId="{B9BD3C4D-B427-B138-CEDB-3DE59A5F89AE}"/>
          </ac:picMkLst>
        </pc:picChg>
        <pc:picChg chg="add mod">
          <ac:chgData name="Neemias Informatica Lima" userId="b77af7bd85500281" providerId="LiveId" clId="{D1FF6F98-C979-4DD7-B686-5A87BD7D67C4}" dt="2024-10-25T09:39:45.352" v="35" actId="962"/>
          <ac:picMkLst>
            <pc:docMk/>
            <pc:sldMk cId="1627875432" sldId="264"/>
            <ac:picMk id="3" creationId="{D742D5F2-F8C9-14CA-FFAA-A91F88DA6760}"/>
          </ac:picMkLst>
        </pc:picChg>
      </pc:sldChg>
    </pc:docChg>
  </pc:docChgLst>
  <pc:docChgLst>
    <pc:chgData name="Neemias Informatica Lima" userId="b77af7bd85500281" providerId="LiveId" clId="{0F3A129B-D723-4ABF-935F-031D0D9A72D1}"/>
    <pc:docChg chg="custSel modSld sldOrd">
      <pc:chgData name="Neemias Informatica Lima" userId="b77af7bd85500281" providerId="LiveId" clId="{0F3A129B-D723-4ABF-935F-031D0D9A72D1}" dt="2023-09-21T23:43:01.396" v="23"/>
      <pc:docMkLst>
        <pc:docMk/>
      </pc:docMkLst>
      <pc:sldChg chg="addSp delSp modSp mod">
        <pc:chgData name="Neemias Informatica Lima" userId="b77af7bd85500281" providerId="LiveId" clId="{0F3A129B-D723-4ABF-935F-031D0D9A72D1}" dt="2023-09-21T17:41:07.638" v="16"/>
        <pc:sldMkLst>
          <pc:docMk/>
          <pc:sldMk cId="919621851" sldId="361"/>
        </pc:sldMkLst>
        <pc:picChg chg="add mod">
          <ac:chgData name="Neemias Informatica Lima" userId="b77af7bd85500281" providerId="LiveId" clId="{0F3A129B-D723-4ABF-935F-031D0D9A72D1}" dt="2023-09-21T17:41:07.638" v="16"/>
          <ac:picMkLst>
            <pc:docMk/>
            <pc:sldMk cId="919621851" sldId="361"/>
            <ac:picMk id="3" creationId="{34A31E95-93FC-A6B6-5CDC-D687824ACD28}"/>
          </ac:picMkLst>
        </pc:picChg>
        <pc:picChg chg="del">
          <ac:chgData name="Neemias Informatica Lima" userId="b77af7bd85500281" providerId="LiveId" clId="{0F3A129B-D723-4ABF-935F-031D0D9A72D1}" dt="2023-09-21T17:38:13.590" v="0" actId="478"/>
          <ac:picMkLst>
            <pc:docMk/>
            <pc:sldMk cId="919621851" sldId="361"/>
            <ac:picMk id="4" creationId="{22ED5FC9-A98B-536E-AD3D-7EADEEB0B1CE}"/>
          </ac:picMkLst>
        </pc:picChg>
        <pc:picChg chg="del">
          <ac:chgData name="Neemias Informatica Lima" userId="b77af7bd85500281" providerId="LiveId" clId="{0F3A129B-D723-4ABF-935F-031D0D9A72D1}" dt="2023-09-21T17:38:14.309" v="1" actId="478"/>
          <ac:picMkLst>
            <pc:docMk/>
            <pc:sldMk cId="919621851" sldId="361"/>
            <ac:picMk id="6" creationId="{F11C1C6C-7ACE-B8B2-43DF-B865299CA77D}"/>
          </ac:picMkLst>
        </pc:picChg>
      </pc:sldChg>
      <pc:sldChg chg="addSp delSp modSp mod ord">
        <pc:chgData name="Neemias Informatica Lima" userId="b77af7bd85500281" providerId="LiveId" clId="{0F3A129B-D723-4ABF-935F-031D0D9A72D1}" dt="2023-09-21T17:40:35.342" v="15" actId="1440"/>
        <pc:sldMkLst>
          <pc:docMk/>
          <pc:sldMk cId="3507524063" sldId="364"/>
        </pc:sldMkLst>
        <pc:picChg chg="del">
          <ac:chgData name="Neemias Informatica Lima" userId="b77af7bd85500281" providerId="LiveId" clId="{0F3A129B-D723-4ABF-935F-031D0D9A72D1}" dt="2023-09-21T17:38:41.195" v="9" actId="478"/>
          <ac:picMkLst>
            <pc:docMk/>
            <pc:sldMk cId="3507524063" sldId="364"/>
            <ac:picMk id="3" creationId="{44433885-9AAF-8F61-DBEC-BAF299C2C464}"/>
          </ac:picMkLst>
        </pc:picChg>
        <pc:picChg chg="add mod">
          <ac:chgData name="Neemias Informatica Lima" userId="b77af7bd85500281" providerId="LiveId" clId="{0F3A129B-D723-4ABF-935F-031D0D9A72D1}" dt="2023-09-21T17:38:46.342" v="10"/>
          <ac:picMkLst>
            <pc:docMk/>
            <pc:sldMk cId="3507524063" sldId="364"/>
            <ac:picMk id="4" creationId="{1297067B-257A-D2A8-47DD-60B49B64E489}"/>
          </ac:picMkLst>
        </pc:picChg>
        <pc:picChg chg="add mod">
          <ac:chgData name="Neemias Informatica Lima" userId="b77af7bd85500281" providerId="LiveId" clId="{0F3A129B-D723-4ABF-935F-031D0D9A72D1}" dt="2023-09-21T17:40:35.342" v="15" actId="1440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4F19258E-8E56-4BFA-AB28-7DCB698CC622}"/>
    <pc:docChg chg="custSel modSld">
      <pc:chgData name="Neemias Informatica Lima" userId="b77af7bd85500281" providerId="LiveId" clId="{4F19258E-8E56-4BFA-AB28-7DCB698CC622}" dt="2024-09-06T10:26:59.407" v="34" actId="962"/>
      <pc:docMkLst>
        <pc:docMk/>
      </pc:docMkLst>
      <pc:sldChg chg="addSp delSp modSp mod">
        <pc:chgData name="Neemias Informatica Lima" userId="b77af7bd85500281" providerId="LiveId" clId="{4F19258E-8E56-4BFA-AB28-7DCB698CC622}" dt="2024-09-05T14:30:26.006" v="10" actId="27614"/>
        <pc:sldMkLst>
          <pc:docMk/>
          <pc:sldMk cId="2210036356" sldId="256"/>
        </pc:sldMkLst>
        <pc:picChg chg="add mod">
          <ac:chgData name="Neemias Informatica Lima" userId="b77af7bd85500281" providerId="LiveId" clId="{4F19258E-8E56-4BFA-AB28-7DCB698CC622}" dt="2024-09-05T14:30:26.006" v="10" actId="27614"/>
          <ac:picMkLst>
            <pc:docMk/>
            <pc:sldMk cId="2210036356" sldId="256"/>
            <ac:picMk id="3" creationId="{43E30DA3-981A-B07B-28A4-8DD822627C04}"/>
          </ac:picMkLst>
        </pc:picChg>
        <pc:picChg chg="del">
          <ac:chgData name="Neemias Informatica Lima" userId="b77af7bd85500281" providerId="LiveId" clId="{4F19258E-8E56-4BFA-AB28-7DCB698CC622}" dt="2024-09-05T14:29:36.985" v="0" actId="478"/>
          <ac:picMkLst>
            <pc:docMk/>
            <pc:sldMk cId="2210036356" sldId="256"/>
            <ac:picMk id="5" creationId="{4C9A9C1E-479E-15BC-72E9-4B4D101890ED}"/>
          </ac:picMkLst>
        </pc:picChg>
      </pc:sldChg>
      <pc:sldChg chg="addSp delSp modSp mod">
        <pc:chgData name="Neemias Informatica Lima" userId="b77af7bd85500281" providerId="LiveId" clId="{4F19258E-8E56-4BFA-AB28-7DCB698CC622}" dt="2024-09-05T14:30:31.411" v="13" actId="962"/>
        <pc:sldMkLst>
          <pc:docMk/>
          <pc:sldMk cId="1837362798" sldId="257"/>
        </pc:sldMkLst>
        <pc:picChg chg="del">
          <ac:chgData name="Neemias Informatica Lima" userId="b77af7bd85500281" providerId="LiveId" clId="{4F19258E-8E56-4BFA-AB28-7DCB698CC622}" dt="2024-09-05T14:29:38.573" v="1" actId="478"/>
          <ac:picMkLst>
            <pc:docMk/>
            <pc:sldMk cId="1837362798" sldId="257"/>
            <ac:picMk id="3" creationId="{BD3FDFB5-B3E1-728D-282C-C29E9871F45C}"/>
          </ac:picMkLst>
        </pc:picChg>
        <pc:picChg chg="add mod">
          <ac:chgData name="Neemias Informatica Lima" userId="b77af7bd85500281" providerId="LiveId" clId="{4F19258E-8E56-4BFA-AB28-7DCB698CC622}" dt="2024-09-05T14:30:31.411" v="13" actId="962"/>
          <ac:picMkLst>
            <pc:docMk/>
            <pc:sldMk cId="1837362798" sldId="257"/>
            <ac:picMk id="4" creationId="{2E68ADE3-F232-9685-AD38-1C26C9CCD97A}"/>
          </ac:picMkLst>
        </pc:picChg>
      </pc:sldChg>
      <pc:sldChg chg="addSp delSp modSp mod">
        <pc:chgData name="Neemias Informatica Lima" userId="b77af7bd85500281" providerId="LiveId" clId="{4F19258E-8E56-4BFA-AB28-7DCB698CC622}" dt="2024-09-05T14:30:37.816" v="16" actId="962"/>
        <pc:sldMkLst>
          <pc:docMk/>
          <pc:sldMk cId="873896514" sldId="258"/>
        </pc:sldMkLst>
        <pc:picChg chg="del">
          <ac:chgData name="Neemias Informatica Lima" userId="b77af7bd85500281" providerId="LiveId" clId="{4F19258E-8E56-4BFA-AB28-7DCB698CC622}" dt="2024-09-05T14:29:39.591" v="2" actId="478"/>
          <ac:picMkLst>
            <pc:docMk/>
            <pc:sldMk cId="873896514" sldId="258"/>
            <ac:picMk id="3" creationId="{67E269D0-59F2-E340-4D98-D1A0CF2B25C2}"/>
          </ac:picMkLst>
        </pc:picChg>
        <pc:picChg chg="add mod">
          <ac:chgData name="Neemias Informatica Lima" userId="b77af7bd85500281" providerId="LiveId" clId="{4F19258E-8E56-4BFA-AB28-7DCB698CC622}" dt="2024-09-05T14:30:37.816" v="16" actId="962"/>
          <ac:picMkLst>
            <pc:docMk/>
            <pc:sldMk cId="873896514" sldId="258"/>
            <ac:picMk id="4" creationId="{5F57D429-E9F4-FE9C-B807-14E6CB0B903E}"/>
          </ac:picMkLst>
        </pc:picChg>
      </pc:sldChg>
      <pc:sldChg chg="addSp delSp modSp mod">
        <pc:chgData name="Neemias Informatica Lima" userId="b77af7bd85500281" providerId="LiveId" clId="{4F19258E-8E56-4BFA-AB28-7DCB698CC622}" dt="2024-09-05T14:30:43.589" v="19" actId="962"/>
        <pc:sldMkLst>
          <pc:docMk/>
          <pc:sldMk cId="2571695995" sldId="259"/>
        </pc:sldMkLst>
        <pc:picChg chg="del">
          <ac:chgData name="Neemias Informatica Lima" userId="b77af7bd85500281" providerId="LiveId" clId="{4F19258E-8E56-4BFA-AB28-7DCB698CC622}" dt="2024-09-05T14:29:40.700" v="3" actId="478"/>
          <ac:picMkLst>
            <pc:docMk/>
            <pc:sldMk cId="2571695995" sldId="259"/>
            <ac:picMk id="3" creationId="{89D6751F-3BB9-752C-1712-257A50FF56C5}"/>
          </ac:picMkLst>
        </pc:picChg>
        <pc:picChg chg="add mod">
          <ac:chgData name="Neemias Informatica Lima" userId="b77af7bd85500281" providerId="LiveId" clId="{4F19258E-8E56-4BFA-AB28-7DCB698CC622}" dt="2024-09-05T14:30:43.589" v="19" actId="962"/>
          <ac:picMkLst>
            <pc:docMk/>
            <pc:sldMk cId="2571695995" sldId="259"/>
            <ac:picMk id="4" creationId="{C26871AD-ED5E-E190-7FA4-A18EFDD102DB}"/>
          </ac:picMkLst>
        </pc:picChg>
      </pc:sldChg>
      <pc:sldChg chg="addSp delSp modSp mod">
        <pc:chgData name="Neemias Informatica Lima" userId="b77af7bd85500281" providerId="LiveId" clId="{4F19258E-8E56-4BFA-AB28-7DCB698CC622}" dt="2024-09-05T14:30:49.905" v="22" actId="962"/>
        <pc:sldMkLst>
          <pc:docMk/>
          <pc:sldMk cId="1758464184" sldId="260"/>
        </pc:sldMkLst>
        <pc:picChg chg="del">
          <ac:chgData name="Neemias Informatica Lima" userId="b77af7bd85500281" providerId="LiveId" clId="{4F19258E-8E56-4BFA-AB28-7DCB698CC622}" dt="2024-09-05T14:29:41.769" v="4" actId="478"/>
          <ac:picMkLst>
            <pc:docMk/>
            <pc:sldMk cId="1758464184" sldId="260"/>
            <ac:picMk id="3" creationId="{BACED7E9-54B3-12BE-0ECA-17538E821876}"/>
          </ac:picMkLst>
        </pc:picChg>
        <pc:picChg chg="add mod">
          <ac:chgData name="Neemias Informatica Lima" userId="b77af7bd85500281" providerId="LiveId" clId="{4F19258E-8E56-4BFA-AB28-7DCB698CC622}" dt="2024-09-05T14:30:49.905" v="22" actId="962"/>
          <ac:picMkLst>
            <pc:docMk/>
            <pc:sldMk cId="1758464184" sldId="260"/>
            <ac:picMk id="4" creationId="{D4940338-8F65-864D-10F0-9D1387839E2C}"/>
          </ac:picMkLst>
        </pc:picChg>
      </pc:sldChg>
      <pc:sldChg chg="addSp delSp modSp mod">
        <pc:chgData name="Neemias Informatica Lima" userId="b77af7bd85500281" providerId="LiveId" clId="{4F19258E-8E56-4BFA-AB28-7DCB698CC622}" dt="2024-09-05T14:30:56.071" v="25" actId="962"/>
        <pc:sldMkLst>
          <pc:docMk/>
          <pc:sldMk cId="3297107713" sldId="261"/>
        </pc:sldMkLst>
        <pc:picChg chg="del">
          <ac:chgData name="Neemias Informatica Lima" userId="b77af7bd85500281" providerId="LiveId" clId="{4F19258E-8E56-4BFA-AB28-7DCB698CC622}" dt="2024-09-05T14:29:43.854" v="5" actId="478"/>
          <ac:picMkLst>
            <pc:docMk/>
            <pc:sldMk cId="3297107713" sldId="261"/>
            <ac:picMk id="3" creationId="{C979B1E8-F00A-B24C-8936-8EBDCD009DA8}"/>
          </ac:picMkLst>
        </pc:picChg>
        <pc:picChg chg="add mod">
          <ac:chgData name="Neemias Informatica Lima" userId="b77af7bd85500281" providerId="LiveId" clId="{4F19258E-8E56-4BFA-AB28-7DCB698CC622}" dt="2024-09-05T14:30:56.071" v="25" actId="962"/>
          <ac:picMkLst>
            <pc:docMk/>
            <pc:sldMk cId="3297107713" sldId="261"/>
            <ac:picMk id="4" creationId="{D7056DA6-8DDF-FE61-9031-BEE2AD8C6087}"/>
          </ac:picMkLst>
        </pc:picChg>
      </pc:sldChg>
      <pc:sldChg chg="addSp delSp modSp mod">
        <pc:chgData name="Neemias Informatica Lima" userId="b77af7bd85500281" providerId="LiveId" clId="{4F19258E-8E56-4BFA-AB28-7DCB698CC622}" dt="2024-09-05T14:31:03.340" v="28" actId="962"/>
        <pc:sldMkLst>
          <pc:docMk/>
          <pc:sldMk cId="154525927" sldId="262"/>
        </pc:sldMkLst>
        <pc:picChg chg="del">
          <ac:chgData name="Neemias Informatica Lima" userId="b77af7bd85500281" providerId="LiveId" clId="{4F19258E-8E56-4BFA-AB28-7DCB698CC622}" dt="2024-09-05T14:29:45.016" v="6" actId="478"/>
          <ac:picMkLst>
            <pc:docMk/>
            <pc:sldMk cId="154525927" sldId="262"/>
            <ac:picMk id="3" creationId="{3223EA6F-1A13-56DA-F069-6F39DBBC2DD3}"/>
          </ac:picMkLst>
        </pc:picChg>
        <pc:picChg chg="add mod">
          <ac:chgData name="Neemias Informatica Lima" userId="b77af7bd85500281" providerId="LiveId" clId="{4F19258E-8E56-4BFA-AB28-7DCB698CC622}" dt="2024-09-05T14:31:03.340" v="28" actId="962"/>
          <ac:picMkLst>
            <pc:docMk/>
            <pc:sldMk cId="154525927" sldId="262"/>
            <ac:picMk id="4" creationId="{3029C792-F2C5-95AC-1C32-6430F8DBE2F0}"/>
          </ac:picMkLst>
        </pc:picChg>
      </pc:sldChg>
      <pc:sldChg chg="addSp delSp modSp mod">
        <pc:chgData name="Neemias Informatica Lima" userId="b77af7bd85500281" providerId="LiveId" clId="{4F19258E-8E56-4BFA-AB28-7DCB698CC622}" dt="2024-09-05T14:31:10.907" v="31" actId="962"/>
        <pc:sldMkLst>
          <pc:docMk/>
          <pc:sldMk cId="3044925736" sldId="263"/>
        </pc:sldMkLst>
        <pc:picChg chg="del">
          <ac:chgData name="Neemias Informatica Lima" userId="b77af7bd85500281" providerId="LiveId" clId="{4F19258E-8E56-4BFA-AB28-7DCB698CC622}" dt="2024-09-05T14:29:46.600" v="7" actId="478"/>
          <ac:picMkLst>
            <pc:docMk/>
            <pc:sldMk cId="3044925736" sldId="263"/>
            <ac:picMk id="3" creationId="{E0E45AB6-5390-9C84-3C04-F2B4F2E6AD4A}"/>
          </ac:picMkLst>
        </pc:picChg>
        <pc:picChg chg="add mod">
          <ac:chgData name="Neemias Informatica Lima" userId="b77af7bd85500281" providerId="LiveId" clId="{4F19258E-8E56-4BFA-AB28-7DCB698CC622}" dt="2024-09-05T14:31:10.907" v="31" actId="962"/>
          <ac:picMkLst>
            <pc:docMk/>
            <pc:sldMk cId="3044925736" sldId="263"/>
            <ac:picMk id="4" creationId="{F8F05467-A1FC-B897-EBEC-6207E7BAD5CF}"/>
          </ac:picMkLst>
        </pc:picChg>
      </pc:sldChg>
      <pc:sldChg chg="addSp delSp modSp mod">
        <pc:chgData name="Neemias Informatica Lima" userId="b77af7bd85500281" providerId="LiveId" clId="{4F19258E-8E56-4BFA-AB28-7DCB698CC622}" dt="2024-09-06T10:26:59.407" v="34" actId="962"/>
        <pc:sldMkLst>
          <pc:docMk/>
          <pc:sldMk cId="1627875432" sldId="264"/>
        </pc:sldMkLst>
        <pc:picChg chg="add mod">
          <ac:chgData name="Neemias Informatica Lima" userId="b77af7bd85500281" providerId="LiveId" clId="{4F19258E-8E56-4BFA-AB28-7DCB698CC622}" dt="2024-09-06T10:26:59.407" v="34" actId="962"/>
          <ac:picMkLst>
            <pc:docMk/>
            <pc:sldMk cId="1627875432" sldId="264"/>
            <ac:picMk id="3" creationId="{4218FB20-69F0-90E0-2521-438B885E8173}"/>
          </ac:picMkLst>
        </pc:picChg>
        <pc:picChg chg="del">
          <ac:chgData name="Neemias Informatica Lima" userId="b77af7bd85500281" providerId="LiveId" clId="{4F19258E-8E56-4BFA-AB28-7DCB698CC622}" dt="2024-09-05T14:29:48.386" v="8" actId="478"/>
          <ac:picMkLst>
            <pc:docMk/>
            <pc:sldMk cId="1627875432" sldId="264"/>
            <ac:picMk id="3" creationId="{A206BDF2-D11A-1F8F-ACD2-0BF60F7BED46}"/>
          </ac:picMkLst>
        </pc:picChg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  <pc:picChg chg="add mod">
          <ac:chgData name="Neemias Informatica Lima" userId="b77af7bd85500281" providerId="LiveId" clId="{B392840D-5F17-4260-957B-97B165AB58C4}" dt="2023-06-01T20:26:34.235" v="34" actId="14100"/>
          <ac:picMkLst>
            <pc:docMk/>
            <pc:sldMk cId="3333231734" sldId="283"/>
            <ac:picMk id="3" creationId="{24BC46CD-1469-3517-E935-D1461FAD65D4}"/>
          </ac:picMkLst>
        </pc:picChg>
        <pc:picChg chg="del">
          <ac:chgData name="Neemias Informatica Lima" userId="b77af7bd85500281" providerId="LiveId" clId="{B392840D-5F17-4260-957B-97B165AB58C4}" dt="2023-06-01T20:23:54.574" v="7" actId="478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  <pc:spChg chg="mod">
          <ac:chgData name="Neemias Informatica Lima" userId="b77af7bd85500281" providerId="LiveId" clId="{43C2E309-FA7B-4CF8-AA5E-C9CBFED4946E}" dt="2023-06-25T22:56:31.498" v="25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3C2E309-FA7B-4CF8-AA5E-C9CBFED4946E}" dt="2023-06-25T22:57:08.456" v="30" actId="14100"/>
          <ac:picMkLst>
            <pc:docMk/>
            <pc:sldMk cId="994347174" sldId="267"/>
            <ac:picMk id="2" creationId="{2BB22E43-53D8-D43B-0FAC-DE601D4A0D9E}"/>
          </ac:picMkLst>
        </pc:picChg>
        <pc:picChg chg="del">
          <ac:chgData name="Neemias Informatica Lima" userId="b77af7bd85500281" providerId="LiveId" clId="{43C2E309-FA7B-4CF8-AA5E-C9CBFED4946E}" dt="2023-06-25T22:56:01.366" v="24" actId="478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  <pc:picChg chg="add mod">
          <ac:chgData name="Neemias Informatica Lima" userId="b77af7bd85500281" providerId="LiveId" clId="{43C2E309-FA7B-4CF8-AA5E-C9CBFED4946E}" dt="2023-06-30T12:05:47.531" v="42" actId="962"/>
          <ac:picMkLst>
            <pc:docMk/>
            <pc:sldMk cId="919621851" sldId="361"/>
            <ac:picMk id="3" creationId="{07EB2D89-FACA-8DCA-50C5-5B54C4F54488}"/>
          </ac:picMkLst>
        </pc:picChg>
        <pc:picChg chg="del">
          <ac:chgData name="Neemias Informatica Lima" userId="b77af7bd85500281" providerId="LiveId" clId="{43C2E309-FA7B-4CF8-AA5E-C9CBFED4946E}" dt="2023-06-25T22:50:31.903" v="8" actId="478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AE0EF9C0-66E3-46CE-A0F8-F0390C2A21A8}"/>
    <pc:docChg chg="custSel modSld">
      <pc:chgData name="Neemias Informatica Lima" userId="b77af7bd85500281" providerId="LiveId" clId="{AE0EF9C0-66E3-46CE-A0F8-F0390C2A21A8}" dt="2023-10-27T16:05:01.662" v="17"/>
      <pc:docMkLst>
        <pc:docMk/>
      </pc:docMkLst>
      <pc:sldChg chg="addSp delSp modSp mod">
        <pc:chgData name="Neemias Informatica Lima" userId="b77af7bd85500281" providerId="LiveId" clId="{AE0EF9C0-66E3-46CE-A0F8-F0390C2A21A8}" dt="2023-10-26T00:26:24.754" v="9"/>
        <pc:sldMkLst>
          <pc:docMk/>
          <pc:sldMk cId="3507524063" sldId="364"/>
        </pc:sldMkLst>
        <pc:picChg chg="add mod">
          <ac:chgData name="Neemias Informatica Lima" userId="b77af7bd85500281" providerId="LiveId" clId="{AE0EF9C0-66E3-46CE-A0F8-F0390C2A21A8}" dt="2023-10-26T00:26:24.754" v="9"/>
          <ac:picMkLst>
            <pc:docMk/>
            <pc:sldMk cId="3507524063" sldId="364"/>
            <ac:picMk id="3" creationId="{151B14C2-1AEA-3704-85AE-E26AF62F946C}"/>
          </ac:picMkLst>
        </pc:picChg>
        <pc:picChg chg="del">
          <ac:chgData name="Neemias Informatica Lima" userId="b77af7bd85500281" providerId="LiveId" clId="{AE0EF9C0-66E3-46CE-A0F8-F0390C2A21A8}" dt="2023-10-26T00:24:38.936" v="0" actId="478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A0E8475C-69F5-43D2-84EF-288FACF5354A}"/>
    <pc:docChg chg="custSel modSld">
      <pc:chgData name="Neemias Informatica Lima" userId="b77af7bd85500281" providerId="LiveId" clId="{A0E8475C-69F5-43D2-84EF-288FACF5354A}" dt="2024-01-19T12:07:56.538" v="34" actId="962"/>
      <pc:docMkLst>
        <pc:docMk/>
      </pc:docMkLst>
      <pc:sldChg chg="addSp delSp modSp mod">
        <pc:chgData name="Neemias Informatica Lima" userId="b77af7bd85500281" providerId="LiveId" clId="{A0E8475C-69F5-43D2-84EF-288FACF5354A}" dt="2024-01-19T00:24:36.007" v="10" actId="27614"/>
        <pc:sldMkLst>
          <pc:docMk/>
          <pc:sldMk cId="1307351543" sldId="256"/>
        </pc:sldMkLst>
        <pc:picChg chg="add mod">
          <ac:chgData name="Neemias Informatica Lima" userId="b77af7bd85500281" providerId="LiveId" clId="{A0E8475C-69F5-43D2-84EF-288FACF5354A}" dt="2024-01-19T00:24:36.007" v="10" actId="27614"/>
          <ac:picMkLst>
            <pc:docMk/>
            <pc:sldMk cId="1307351543" sldId="256"/>
            <ac:picMk id="3" creationId="{160E201C-92B7-C13F-7ECF-E01AB9B2F69E}"/>
          </ac:picMkLst>
        </pc:picChg>
        <pc:picChg chg="del">
          <ac:chgData name="Neemias Informatica Lima" userId="b77af7bd85500281" providerId="LiveId" clId="{A0E8475C-69F5-43D2-84EF-288FACF5354A}" dt="2024-01-19T00:24:03.472" v="0" actId="478"/>
          <ac:picMkLst>
            <pc:docMk/>
            <pc:sldMk cId="1307351543" sldId="256"/>
            <ac:picMk id="5" creationId="{CED71699-6387-65DC-C92D-CE8D070D240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1.122" v="13" actId="962"/>
        <pc:sldMkLst>
          <pc:docMk/>
          <pc:sldMk cId="4150007698" sldId="257"/>
        </pc:sldMkLst>
        <pc:picChg chg="del">
          <ac:chgData name="Neemias Informatica Lima" userId="b77af7bd85500281" providerId="LiveId" clId="{A0E8475C-69F5-43D2-84EF-288FACF5354A}" dt="2024-01-19T00:24:04.888" v="1" actId="478"/>
          <ac:picMkLst>
            <pc:docMk/>
            <pc:sldMk cId="4150007698" sldId="257"/>
            <ac:picMk id="3" creationId="{D84BDFB7-A521-9002-741A-FBB46647E46E}"/>
          </ac:picMkLst>
        </pc:picChg>
        <pc:picChg chg="add mod">
          <ac:chgData name="Neemias Informatica Lima" userId="b77af7bd85500281" providerId="LiveId" clId="{A0E8475C-69F5-43D2-84EF-288FACF5354A}" dt="2024-01-19T00:24:41.122" v="13" actId="962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9.448" v="16" actId="962"/>
        <pc:sldMkLst>
          <pc:docMk/>
          <pc:sldMk cId="3398630759" sldId="258"/>
        </pc:sldMkLst>
        <pc:picChg chg="add mod">
          <ac:chgData name="Neemias Informatica Lima" userId="b77af7bd85500281" providerId="LiveId" clId="{A0E8475C-69F5-43D2-84EF-288FACF5354A}" dt="2024-01-19T00:24:49.448" v="16" actId="962"/>
          <ac:picMkLst>
            <pc:docMk/>
            <pc:sldMk cId="3398630759" sldId="258"/>
            <ac:picMk id="3" creationId="{FE845FB0-FC95-B0BE-B460-6F61C9F9BF07}"/>
          </ac:picMkLst>
        </pc:picChg>
        <pc:picChg chg="del">
          <ac:chgData name="Neemias Informatica Lima" userId="b77af7bd85500281" providerId="LiveId" clId="{A0E8475C-69F5-43D2-84EF-288FACF5354A}" dt="2024-01-19T00:24:06.375" v="2" actId="478"/>
          <ac:picMkLst>
            <pc:docMk/>
            <pc:sldMk cId="3398630759" sldId="258"/>
            <ac:picMk id="6" creationId="{9D0075C4-1C2C-034A-9897-694E332BC03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57.818" v="19" actId="962"/>
        <pc:sldMkLst>
          <pc:docMk/>
          <pc:sldMk cId="3005055979" sldId="259"/>
        </pc:sldMkLst>
        <pc:picChg chg="del">
          <ac:chgData name="Neemias Informatica Lima" userId="b77af7bd85500281" providerId="LiveId" clId="{A0E8475C-69F5-43D2-84EF-288FACF5354A}" dt="2024-01-19T00:24:09.432" v="3" actId="478"/>
          <ac:picMkLst>
            <pc:docMk/>
            <pc:sldMk cId="3005055979" sldId="259"/>
            <ac:picMk id="3" creationId="{899E0605-8304-B57E-1653-45AE53EA9895}"/>
          </ac:picMkLst>
        </pc:picChg>
        <pc:picChg chg="add mod">
          <ac:chgData name="Neemias Informatica Lima" userId="b77af7bd85500281" providerId="LiveId" clId="{A0E8475C-69F5-43D2-84EF-288FACF5354A}" dt="2024-01-19T00:24:57.818" v="19" actId="962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07.457" v="22" actId="962"/>
        <pc:sldMkLst>
          <pc:docMk/>
          <pc:sldMk cId="123522970" sldId="260"/>
        </pc:sldMkLst>
        <pc:picChg chg="del">
          <ac:chgData name="Neemias Informatica Lima" userId="b77af7bd85500281" providerId="LiveId" clId="{A0E8475C-69F5-43D2-84EF-288FACF5354A}" dt="2024-01-19T00:24:11.764" v="4" actId="478"/>
          <ac:picMkLst>
            <pc:docMk/>
            <pc:sldMk cId="123522970" sldId="260"/>
            <ac:picMk id="3" creationId="{6D992DAF-EDF3-AE7E-055A-20CB537631D6}"/>
          </ac:picMkLst>
        </pc:picChg>
        <pc:picChg chg="add mod">
          <ac:chgData name="Neemias Informatica Lima" userId="b77af7bd85500281" providerId="LiveId" clId="{A0E8475C-69F5-43D2-84EF-288FACF5354A}" dt="2024-01-19T00:25:07.457" v="22" actId="962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19.176" v="25" actId="962"/>
        <pc:sldMkLst>
          <pc:docMk/>
          <pc:sldMk cId="455100070" sldId="261"/>
        </pc:sldMkLst>
        <pc:picChg chg="del">
          <ac:chgData name="Neemias Informatica Lima" userId="b77af7bd85500281" providerId="LiveId" clId="{A0E8475C-69F5-43D2-84EF-288FACF5354A}" dt="2024-01-19T00:24:14.327" v="5" actId="478"/>
          <ac:picMkLst>
            <pc:docMk/>
            <pc:sldMk cId="455100070" sldId="261"/>
            <ac:picMk id="3" creationId="{43F6E803-D3AF-37D9-0664-3A3A26BD00F2}"/>
          </ac:picMkLst>
        </pc:picChg>
        <pc:picChg chg="add mod">
          <ac:chgData name="Neemias Informatica Lima" userId="b77af7bd85500281" providerId="LiveId" clId="{A0E8475C-69F5-43D2-84EF-288FACF5354A}" dt="2024-01-19T00:25:19.176" v="25" actId="962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25.253" v="28" actId="962"/>
        <pc:sldMkLst>
          <pc:docMk/>
          <pc:sldMk cId="1533574136" sldId="262"/>
        </pc:sldMkLst>
        <pc:picChg chg="del">
          <ac:chgData name="Neemias Informatica Lima" userId="b77af7bd85500281" providerId="LiveId" clId="{A0E8475C-69F5-43D2-84EF-288FACF5354A}" dt="2024-01-19T00:24:16.403" v="6" actId="478"/>
          <ac:picMkLst>
            <pc:docMk/>
            <pc:sldMk cId="1533574136" sldId="262"/>
            <ac:picMk id="3" creationId="{97254D6E-3F94-9419-D0FB-0CADD8F7C685}"/>
          </ac:picMkLst>
        </pc:picChg>
        <pc:picChg chg="add mod">
          <ac:chgData name="Neemias Informatica Lima" userId="b77af7bd85500281" providerId="LiveId" clId="{A0E8475C-69F5-43D2-84EF-288FACF5354A}" dt="2024-01-19T00:25:25.253" v="28" actId="962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33.435" v="31" actId="962"/>
        <pc:sldMkLst>
          <pc:docMk/>
          <pc:sldMk cId="731110146" sldId="263"/>
        </pc:sldMkLst>
        <pc:picChg chg="add mod">
          <ac:chgData name="Neemias Informatica Lima" userId="b77af7bd85500281" providerId="LiveId" clId="{A0E8475C-69F5-43D2-84EF-288FACF5354A}" dt="2024-01-19T00:25:33.435" v="31" actId="962"/>
          <ac:picMkLst>
            <pc:docMk/>
            <pc:sldMk cId="731110146" sldId="263"/>
            <ac:picMk id="3" creationId="{FDBB3494-9062-2E35-DEAF-3EE5A4923A38}"/>
          </ac:picMkLst>
        </pc:picChg>
        <pc:picChg chg="del">
          <ac:chgData name="Neemias Informatica Lima" userId="b77af7bd85500281" providerId="LiveId" clId="{A0E8475C-69F5-43D2-84EF-288FACF5354A}" dt="2024-01-19T00:24:19.283" v="7" actId="478"/>
          <ac:picMkLst>
            <pc:docMk/>
            <pc:sldMk cId="731110146" sldId="263"/>
            <ac:picMk id="4" creationId="{48F9800B-3D3C-669A-8164-F9968EBA1A70}"/>
          </ac:picMkLst>
        </pc:picChg>
      </pc:sldChg>
      <pc:sldChg chg="addSp delSp modSp mod">
        <pc:chgData name="Neemias Informatica Lima" userId="b77af7bd85500281" providerId="LiveId" clId="{A0E8475C-69F5-43D2-84EF-288FACF5354A}" dt="2024-01-19T12:07:56.538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A0E8475C-69F5-43D2-84EF-288FACF5354A}" dt="2024-01-19T12:07:56.538" v="34" actId="962"/>
          <ac:picMkLst>
            <pc:docMk/>
            <pc:sldMk cId="2415505045" sldId="264"/>
            <ac:picMk id="3" creationId="{17128112-78D6-657B-F4AE-2F3308002F8E}"/>
          </ac:picMkLst>
        </pc:picChg>
        <pc:picChg chg="del">
          <ac:chgData name="Neemias Informatica Lima" userId="b77af7bd85500281" providerId="LiveId" clId="{A0E8475C-69F5-43D2-84EF-288FACF5354A}" dt="2024-01-19T00:24:22.827" v="8" actId="478"/>
          <ac:picMkLst>
            <pc:docMk/>
            <pc:sldMk cId="2415505045" sldId="264"/>
            <ac:picMk id="3" creationId="{55F1AED4-FD22-4350-BB35-4F2563C2D29B}"/>
          </ac:picMkLst>
        </pc:picChg>
      </pc:sldChg>
    </pc:docChg>
  </pc:docChgLst>
  <pc:docChgLst>
    <pc:chgData name="Neemias Informatica Lima" userId="b77af7bd85500281" providerId="LiveId" clId="{3BFD72A9-5013-44D3-B85A-5B67691DBFEE}"/>
    <pc:docChg chg="custSel modSld">
      <pc:chgData name="Neemias Informatica Lima" userId="b77af7bd85500281" providerId="LiveId" clId="{3BFD72A9-5013-44D3-B85A-5B67691DBFEE}" dt="2023-09-29T15:06:52.744" v="18"/>
      <pc:docMkLst>
        <pc:docMk/>
      </pc:docMkLst>
      <pc:sldChg chg="addSp delSp modSp mod">
        <pc:chgData name="Neemias Informatica Lima" userId="b77af7bd85500281" providerId="LiveId" clId="{3BFD72A9-5013-44D3-B85A-5B67691DBFEE}" dt="2023-09-29T11:03:46.147" v="10"/>
        <pc:sldMkLst>
          <pc:docMk/>
          <pc:sldMk cId="3507524063" sldId="364"/>
        </pc:sldMkLst>
        <pc:picChg chg="add mod">
          <ac:chgData name="Neemias Informatica Lima" userId="b77af7bd85500281" providerId="LiveId" clId="{3BFD72A9-5013-44D3-B85A-5B67691DBFEE}" dt="2023-09-29T11:03:46.147" v="10"/>
          <ac:picMkLst>
            <pc:docMk/>
            <pc:sldMk cId="3507524063" sldId="364"/>
            <ac:picMk id="3" creationId="{31D7D6D1-7EC5-DB8F-611F-F791D2888D0D}"/>
          </ac:picMkLst>
        </pc:picChg>
        <pc:picChg chg="del">
          <ac:chgData name="Neemias Informatica Lima" userId="b77af7bd85500281" providerId="LiveId" clId="{3BFD72A9-5013-44D3-B85A-5B67691DBFEE}" dt="2023-09-29T11:03:19.271" v="0" actId="478"/>
          <ac:picMkLst>
            <pc:docMk/>
            <pc:sldMk cId="3507524063" sldId="364"/>
            <ac:picMk id="4" creationId="{1297067B-257A-D2A8-47DD-60B49B64E489}"/>
          </ac:picMkLst>
        </pc:picChg>
        <pc:picChg chg="del">
          <ac:chgData name="Neemias Informatica Lima" userId="b77af7bd85500281" providerId="LiveId" clId="{3BFD72A9-5013-44D3-B85A-5B67691DBFEE}" dt="2023-09-29T11:03:36.084" v="9" actId="478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  <pc:picChg chg="add mod">
          <ac:chgData name="Neemias Informatica Lima" userId="b77af7bd85500281" providerId="LiveId" clId="{5D559B0E-E2FE-4E77-B10F-D6C9B480B28A}" dt="2023-08-03T23:59:22.422" v="12"/>
          <ac:picMkLst>
            <pc:docMk/>
            <pc:sldMk cId="673714155" sldId="257"/>
            <ac:picMk id="3" creationId="{475E57CF-85BF-971B-416F-D8DC02146423}"/>
          </ac:picMkLst>
        </pc:picChg>
        <pc:picChg chg="del">
          <ac:chgData name="Neemias Informatica Lima" userId="b77af7bd85500281" providerId="LiveId" clId="{5D559B0E-E2FE-4E77-B10F-D6C9B480B28A}" dt="2023-08-03T23:57:57.607" v="0" actId="478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  <pc:picChg chg="del">
          <ac:chgData name="Neemias Informatica Lima" userId="b77af7bd85500281" providerId="LiveId" clId="{5D559B0E-E2FE-4E77-B10F-D6C9B480B28A}" dt="2023-08-03T23:58:02.797" v="4" actId="478"/>
          <ac:picMkLst>
            <pc:docMk/>
            <pc:sldMk cId="4063337808" sldId="262"/>
            <ac:picMk id="3" creationId="{14442809-5EAC-389F-8898-0EB80618585E}"/>
          </ac:picMkLst>
        </pc:picChg>
        <pc:picChg chg="add mod">
          <ac:chgData name="Neemias Informatica Lima" userId="b77af7bd85500281" providerId="LiveId" clId="{5D559B0E-E2FE-4E77-B10F-D6C9B480B28A}" dt="2023-08-03T23:59:52.151" v="16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  <pc:picChg chg="del">
          <ac:chgData name="Neemias Informatica Lima" userId="b77af7bd85500281" providerId="LiveId" clId="{5D559B0E-E2FE-4E77-B10F-D6C9B480B28A}" dt="2023-08-03T23:58:04.758" v="5" actId="478"/>
          <ac:picMkLst>
            <pc:docMk/>
            <pc:sldMk cId="530856640" sldId="263"/>
            <ac:picMk id="3" creationId="{AAD9FF2E-39DF-8094-4A03-A1DF9FF3DA12}"/>
          </ac:picMkLst>
        </pc:picChg>
        <pc:picChg chg="add mod">
          <ac:chgData name="Neemias Informatica Lima" userId="b77af7bd85500281" providerId="LiveId" clId="{5D559B0E-E2FE-4E77-B10F-D6C9B480B28A}" dt="2023-08-03T23:59:58.910" v="17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  <pc:picChg chg="del">
          <ac:chgData name="Neemias Informatica Lima" userId="b77af7bd85500281" providerId="LiveId" clId="{5D559B0E-E2FE-4E77-B10F-D6C9B480B28A}" dt="2023-08-03T23:58:05.942" v="6" actId="478"/>
          <ac:picMkLst>
            <pc:docMk/>
            <pc:sldMk cId="3196196008" sldId="265"/>
            <ac:picMk id="3" creationId="{1AD5A54B-3027-D324-5CD4-38C9A06DA431}"/>
          </ac:picMkLst>
        </pc:picChg>
        <pc:picChg chg="add mod">
          <ac:chgData name="Neemias Informatica Lima" userId="b77af7bd85500281" providerId="LiveId" clId="{5D559B0E-E2FE-4E77-B10F-D6C9B480B28A}" dt="2023-08-04T00:00:06.227" v="1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  <pc:picChg chg="del">
          <ac:chgData name="Neemias Informatica Lima" userId="b77af7bd85500281" providerId="LiveId" clId="{5D559B0E-E2FE-4E77-B10F-D6C9B480B28A}" dt="2023-08-03T23:58:07.373" v="7" actId="478"/>
          <ac:picMkLst>
            <pc:docMk/>
            <pc:sldMk cId="1851065780" sldId="276"/>
            <ac:picMk id="3" creationId="{17A7D3A5-0706-EF9E-0EBC-7ECE340B3355}"/>
          </ac:picMkLst>
        </pc:picChg>
        <pc:picChg chg="add mod">
          <ac:chgData name="Neemias Informatica Lima" userId="b77af7bd85500281" providerId="LiveId" clId="{5D559B0E-E2FE-4E77-B10F-D6C9B480B28A}" dt="2023-08-04T09:47:59.006" v="19"/>
          <ac:picMkLst>
            <pc:docMk/>
            <pc:sldMk cId="1851065780" sldId="276"/>
            <ac:picMk id="3" creationId="{BFAEB347-A50B-F76B-8844-8D68280F0DAE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  <pc:picChg chg="del">
          <ac:chgData name="Neemias Informatica Lima" userId="b77af7bd85500281" providerId="LiveId" clId="{5D559B0E-E2FE-4E77-B10F-D6C9B480B28A}" dt="2023-08-03T23:57:59.017" v="1" actId="478"/>
          <ac:picMkLst>
            <pc:docMk/>
            <pc:sldMk cId="1864668640" sldId="277"/>
            <ac:picMk id="3" creationId="{6C6A075F-28DC-71AB-D7F3-610504F3E2BB}"/>
          </ac:picMkLst>
        </pc:picChg>
        <pc:picChg chg="add mod">
          <ac:chgData name="Neemias Informatica Lima" userId="b77af7bd85500281" providerId="LiveId" clId="{5D559B0E-E2FE-4E77-B10F-D6C9B480B28A}" dt="2023-08-03T23:59:29.622" v="13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  <pc:picChg chg="add mod">
          <ac:chgData name="Neemias Informatica Lima" userId="b77af7bd85500281" providerId="LiveId" clId="{5D559B0E-E2FE-4E77-B10F-D6C9B480B28A}" dt="2023-08-03T23:59:36.285" v="14"/>
          <ac:picMkLst>
            <pc:docMk/>
            <pc:sldMk cId="3902238588" sldId="279"/>
            <ac:picMk id="3" creationId="{A9832072-F556-D612-84F7-F3F593FE3928}"/>
          </ac:picMkLst>
        </pc:picChg>
        <pc:picChg chg="del">
          <ac:chgData name="Neemias Informatica Lima" userId="b77af7bd85500281" providerId="LiveId" clId="{5D559B0E-E2FE-4E77-B10F-D6C9B480B28A}" dt="2023-08-03T23:58:00.274" v="2" actId="478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  <pc:picChg chg="add mod">
          <ac:chgData name="Neemias Informatica Lima" userId="b77af7bd85500281" providerId="LiveId" clId="{5D559B0E-E2FE-4E77-B10F-D6C9B480B28A}" dt="2023-08-03T23:59:43.719" v="15"/>
          <ac:picMkLst>
            <pc:docMk/>
            <pc:sldMk cId="77404572" sldId="282"/>
            <ac:picMk id="3" creationId="{23652F88-081B-16AF-E8CA-E4D2990674B8}"/>
          </ac:picMkLst>
        </pc:picChg>
        <pc:picChg chg="del">
          <ac:chgData name="Neemias Informatica Lima" userId="b77af7bd85500281" providerId="LiveId" clId="{5D559B0E-E2FE-4E77-B10F-D6C9B480B28A}" dt="2023-08-03T23:58:01.593" v="3" actId="478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  <pc:picChg chg="del">
          <ac:chgData name="Neemias Informatica Lima" userId="b77af7bd85500281" providerId="LiveId" clId="{5D559B0E-E2FE-4E77-B10F-D6C9B480B28A}" dt="2023-08-03T23:58:08.925" v="8" actId="478"/>
          <ac:picMkLst>
            <pc:docMk/>
            <pc:sldMk cId="919621851" sldId="361"/>
            <ac:picMk id="3" creationId="{05E9CD6D-C54B-4F1B-72B9-26A01C8BB45E}"/>
          </ac:picMkLst>
        </pc:picChg>
        <pc:picChg chg="add mod">
          <ac:chgData name="Neemias Informatica Lima" userId="b77af7bd85500281" providerId="LiveId" clId="{5D559B0E-E2FE-4E77-B10F-D6C9B480B28A}" dt="2023-08-03T23:59:09.086" v="9"/>
          <ac:picMkLst>
            <pc:docMk/>
            <pc:sldMk cId="919621851" sldId="361"/>
            <ac:picMk id="4" creationId="{529AE3D6-0C1E-703C-1B95-B100538FDF79}"/>
          </ac:picMkLst>
        </pc:picChg>
      </pc:sldChg>
    </pc:docChg>
  </pc:docChgLst>
  <pc:docChgLst>
    <pc:chgData name="Neemias Informatica Lima" userId="b77af7bd85500281" providerId="LiveId" clId="{810E158B-5641-495C-A68F-1BE1E8367493}"/>
    <pc:docChg chg="custSel modSld">
      <pc:chgData name="Neemias Informatica Lima" userId="b77af7bd85500281" providerId="LiveId" clId="{810E158B-5641-495C-A68F-1BE1E8367493}" dt="2024-10-04T09:37:23.341" v="40" actId="20577"/>
      <pc:docMkLst>
        <pc:docMk/>
      </pc:docMkLst>
      <pc:sldChg chg="addSp delSp modSp mod">
        <pc:chgData name="Neemias Informatica Lima" userId="b77af7bd85500281" providerId="LiveId" clId="{810E158B-5641-495C-A68F-1BE1E8367493}" dt="2024-10-04T09:36:11.106" v="23" actId="962"/>
        <pc:sldMkLst>
          <pc:docMk/>
          <pc:sldMk cId="1758464184" sldId="260"/>
        </pc:sldMkLst>
        <pc:picChg chg="del">
          <ac:chgData name="Neemias Informatica Lima" userId="b77af7bd85500281" providerId="LiveId" clId="{810E158B-5641-495C-A68F-1BE1E8367493}" dt="2024-10-04T09:35:09.850" v="4" actId="478"/>
          <ac:picMkLst>
            <pc:docMk/>
            <pc:sldMk cId="1758464184" sldId="260"/>
            <ac:picMk id="3" creationId="{C89F9DB4-F1BE-E134-F53C-9EEFCC9CEE78}"/>
          </ac:picMkLst>
        </pc:picChg>
        <pc:picChg chg="add mod">
          <ac:chgData name="Neemias Informatica Lima" userId="b77af7bd85500281" providerId="LiveId" clId="{810E158B-5641-495C-A68F-1BE1E8367493}" dt="2024-10-04T09:36:11.106" v="23" actId="962"/>
          <ac:picMkLst>
            <pc:docMk/>
            <pc:sldMk cId="1758464184" sldId="260"/>
            <ac:picMk id="4" creationId="{5AAAB028-8D32-04E7-7ABF-4DB82BFAE20D}"/>
          </ac:picMkLst>
        </pc:picChg>
      </pc:sldChg>
      <pc:sldChg chg="addSp delSp modSp mod">
        <pc:chgData name="Neemias Informatica Lima" userId="b77af7bd85500281" providerId="LiveId" clId="{810E158B-5641-495C-A68F-1BE1E8367493}" dt="2024-10-04T09:36:16.639" v="26" actId="962"/>
        <pc:sldMkLst>
          <pc:docMk/>
          <pc:sldMk cId="3297107713" sldId="261"/>
        </pc:sldMkLst>
        <pc:picChg chg="del">
          <ac:chgData name="Neemias Informatica Lima" userId="b77af7bd85500281" providerId="LiveId" clId="{810E158B-5641-495C-A68F-1BE1E8367493}" dt="2024-10-04T09:35:11.409" v="5" actId="478"/>
          <ac:picMkLst>
            <pc:docMk/>
            <pc:sldMk cId="3297107713" sldId="261"/>
            <ac:picMk id="3" creationId="{719E8741-20E9-853D-8462-5FB1BA2DA920}"/>
          </ac:picMkLst>
        </pc:picChg>
        <pc:picChg chg="add mod">
          <ac:chgData name="Neemias Informatica Lima" userId="b77af7bd85500281" providerId="LiveId" clId="{810E158B-5641-495C-A68F-1BE1E8367493}" dt="2024-10-04T09:36:16.639" v="26" actId="962"/>
          <ac:picMkLst>
            <pc:docMk/>
            <pc:sldMk cId="3297107713" sldId="261"/>
            <ac:picMk id="4" creationId="{2564F95E-71C5-5227-B6CD-705702E6AF2F}"/>
          </ac:picMkLst>
        </pc:picChg>
      </pc:sldChg>
      <pc:sldChg chg="addSp delSp modSp mod">
        <pc:chgData name="Neemias Informatica Lima" userId="b77af7bd85500281" providerId="LiveId" clId="{810E158B-5641-495C-A68F-1BE1E8367493}" dt="2024-10-04T09:36:23.110" v="29" actId="962"/>
        <pc:sldMkLst>
          <pc:docMk/>
          <pc:sldMk cId="154525927" sldId="262"/>
        </pc:sldMkLst>
        <pc:picChg chg="del">
          <ac:chgData name="Neemias Informatica Lima" userId="b77af7bd85500281" providerId="LiveId" clId="{810E158B-5641-495C-A68F-1BE1E8367493}" dt="2024-10-04T09:35:12.885" v="6" actId="478"/>
          <ac:picMkLst>
            <pc:docMk/>
            <pc:sldMk cId="154525927" sldId="262"/>
            <ac:picMk id="3" creationId="{FE01DC44-CE21-4D5F-CA33-EE8DB060F47A}"/>
          </ac:picMkLst>
        </pc:picChg>
        <pc:picChg chg="add mod">
          <ac:chgData name="Neemias Informatica Lima" userId="b77af7bd85500281" providerId="LiveId" clId="{810E158B-5641-495C-A68F-1BE1E8367493}" dt="2024-10-04T09:36:23.110" v="29" actId="962"/>
          <ac:picMkLst>
            <pc:docMk/>
            <pc:sldMk cId="154525927" sldId="262"/>
            <ac:picMk id="4" creationId="{309D4C0D-BC52-2587-2CC1-33918FE80666}"/>
          </ac:picMkLst>
        </pc:picChg>
      </pc:sldChg>
      <pc:sldChg chg="addSp delSp modSp mod">
        <pc:chgData name="Neemias Informatica Lima" userId="b77af7bd85500281" providerId="LiveId" clId="{810E158B-5641-495C-A68F-1BE1E8367493}" dt="2024-10-04T09:36:30.137" v="32" actId="962"/>
        <pc:sldMkLst>
          <pc:docMk/>
          <pc:sldMk cId="3044925736" sldId="263"/>
        </pc:sldMkLst>
        <pc:picChg chg="del">
          <ac:chgData name="Neemias Informatica Lima" userId="b77af7bd85500281" providerId="LiveId" clId="{810E158B-5641-495C-A68F-1BE1E8367493}" dt="2024-10-04T09:35:14.286" v="7" actId="478"/>
          <ac:picMkLst>
            <pc:docMk/>
            <pc:sldMk cId="3044925736" sldId="263"/>
            <ac:picMk id="3" creationId="{E6E424C6-A5CF-FAF5-9C45-FD91F9E3D450}"/>
          </ac:picMkLst>
        </pc:picChg>
        <pc:picChg chg="add mod">
          <ac:chgData name="Neemias Informatica Lima" userId="b77af7bd85500281" providerId="LiveId" clId="{810E158B-5641-495C-A68F-1BE1E8367493}" dt="2024-10-04T09:36:30.137" v="32" actId="962"/>
          <ac:picMkLst>
            <pc:docMk/>
            <pc:sldMk cId="3044925736" sldId="263"/>
            <ac:picMk id="4" creationId="{4B9A1040-1B58-0F8B-746B-60D7CF30985F}"/>
          </ac:picMkLst>
        </pc:picChg>
      </pc:sldChg>
      <pc:sldChg chg="addSp delSp modSp mod">
        <pc:chgData name="Neemias Informatica Lima" userId="b77af7bd85500281" providerId="LiveId" clId="{810E158B-5641-495C-A68F-1BE1E8367493}" dt="2024-10-04T09:36:38.852" v="35" actId="962"/>
        <pc:sldMkLst>
          <pc:docMk/>
          <pc:sldMk cId="1627875432" sldId="264"/>
        </pc:sldMkLst>
        <pc:picChg chg="add mod">
          <ac:chgData name="Neemias Informatica Lima" userId="b77af7bd85500281" providerId="LiveId" clId="{810E158B-5641-495C-A68F-1BE1E8367493}" dt="2024-10-04T09:36:38.852" v="35" actId="962"/>
          <ac:picMkLst>
            <pc:docMk/>
            <pc:sldMk cId="1627875432" sldId="264"/>
            <ac:picMk id="3" creationId="{3388780D-C82A-7683-C176-AF4597D93AA9}"/>
          </ac:picMkLst>
        </pc:picChg>
        <pc:picChg chg="del">
          <ac:chgData name="Neemias Informatica Lima" userId="b77af7bd85500281" providerId="LiveId" clId="{810E158B-5641-495C-A68F-1BE1E8367493}" dt="2024-10-04T09:35:15.591" v="8" actId="478"/>
          <ac:picMkLst>
            <pc:docMk/>
            <pc:sldMk cId="1627875432" sldId="264"/>
            <ac:picMk id="4" creationId="{EBFA3A7B-3F9C-AD23-544B-35B11C359369}"/>
          </ac:picMkLst>
        </pc:picChg>
      </pc:sldChg>
      <pc:sldChg chg="addSp delSp modSp mod">
        <pc:chgData name="Neemias Informatica Lima" userId="b77af7bd85500281" providerId="LiveId" clId="{810E158B-5641-495C-A68F-1BE1E8367493}" dt="2024-10-04T09:37:23.341" v="40" actId="20577"/>
        <pc:sldMkLst>
          <pc:docMk/>
          <pc:sldMk cId="994347174" sldId="267"/>
        </pc:sldMkLst>
        <pc:spChg chg="mod">
          <ac:chgData name="Neemias Informatica Lima" userId="b77af7bd85500281" providerId="LiveId" clId="{810E158B-5641-495C-A68F-1BE1E8367493}" dt="2024-10-04T09:37:23.341" v="40" actId="20577"/>
          <ac:spMkLst>
            <pc:docMk/>
            <pc:sldMk cId="994347174" sldId="267"/>
            <ac:spMk id="6" creationId="{4486522B-D171-4B11-A362-910438A639E2}"/>
          </ac:spMkLst>
        </pc:spChg>
        <pc:picChg chg="add mod">
          <ac:chgData name="Neemias Informatica Lima" userId="b77af7bd85500281" providerId="LiveId" clId="{810E158B-5641-495C-A68F-1BE1E8367493}" dt="2024-10-04T09:37:15.794" v="39" actId="14100"/>
          <ac:picMkLst>
            <pc:docMk/>
            <pc:sldMk cId="994347174" sldId="267"/>
            <ac:picMk id="4" creationId="{03A4BEAB-9994-0D34-8519-026AF56C4F6B}"/>
          </ac:picMkLst>
        </pc:picChg>
        <pc:picChg chg="del">
          <ac:chgData name="Neemias Informatica Lima" userId="b77af7bd85500281" providerId="LiveId" clId="{810E158B-5641-495C-A68F-1BE1E8367493}" dt="2024-10-04T09:37:09.193" v="36" actId="478"/>
          <ac:picMkLst>
            <pc:docMk/>
            <pc:sldMk cId="994347174" sldId="267"/>
            <ac:picMk id="7" creationId="{FEFAD0EA-AA9C-3406-267F-2F24BE59474F}"/>
          </ac:picMkLst>
        </pc:picChg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8D7C818B-8641-4512-94C3-7442CF5DC4CB}"/>
    <pc:docChg chg="custSel modSld">
      <pc:chgData name="Neemias Informatica Lima" userId="b77af7bd85500281" providerId="LiveId" clId="{8D7C818B-8641-4512-94C3-7442CF5DC4CB}" dt="2024-03-08T00:03:52.570" v="34" actId="962"/>
      <pc:docMkLst>
        <pc:docMk/>
      </pc:docMkLst>
      <pc:sldChg chg="addSp delSp modSp mod">
        <pc:chgData name="Neemias Informatica Lima" userId="b77af7bd85500281" providerId="LiveId" clId="{8D7C818B-8641-4512-94C3-7442CF5DC4CB}" dt="2024-03-08T00:03:52.570" v="34" actId="962"/>
        <pc:sldMkLst>
          <pc:docMk/>
          <pc:sldMk cId="2431282201" sldId="265"/>
        </pc:sldMkLst>
        <pc:picChg chg="del">
          <ac:chgData name="Neemias Informatica Lima" userId="b77af7bd85500281" providerId="LiveId" clId="{8D7C818B-8641-4512-94C3-7442CF5DC4CB}" dt="2024-03-07T23:49:29.412" v="8" actId="478"/>
          <ac:picMkLst>
            <pc:docMk/>
            <pc:sldMk cId="2431282201" sldId="265"/>
            <ac:picMk id="3" creationId="{05444F1E-1142-327E-0EBA-854BC4561C50}"/>
          </ac:picMkLst>
        </pc:picChg>
        <pc:picChg chg="add mod">
          <ac:chgData name="Neemias Informatica Lima" userId="b77af7bd85500281" providerId="LiveId" clId="{8D7C818B-8641-4512-94C3-7442CF5DC4CB}" dt="2024-03-08T00:03:52.570" v="34" actId="962"/>
          <ac:picMkLst>
            <pc:docMk/>
            <pc:sldMk cId="2431282201" sldId="265"/>
            <ac:picMk id="4" creationId="{092BB191-A1D1-B1EC-B8B4-7A736C1588B9}"/>
          </ac:picMkLst>
        </pc:picChg>
      </pc:sldChg>
      <pc:sldChg chg="addSp delSp modSp mod">
        <pc:chgData name="Neemias Informatica Lima" userId="b77af7bd85500281" providerId="LiveId" clId="{8D7C818B-8641-4512-94C3-7442CF5DC4CB}" dt="2024-03-07T23:49:39.104" v="10" actId="27614"/>
        <pc:sldMkLst>
          <pc:docMk/>
          <pc:sldMk cId="358973637" sldId="268"/>
        </pc:sldMkLst>
        <pc:picChg chg="add mod">
          <ac:chgData name="Neemias Informatica Lima" userId="b77af7bd85500281" providerId="LiveId" clId="{8D7C818B-8641-4512-94C3-7442CF5DC4CB}" dt="2024-03-07T23:49:39.104" v="10" actId="27614"/>
          <ac:picMkLst>
            <pc:docMk/>
            <pc:sldMk cId="358973637" sldId="268"/>
            <ac:picMk id="3" creationId="{15F6BA31-47E4-44D1-EE9A-4034C7EA3058}"/>
          </ac:picMkLst>
        </pc:picChg>
        <pc:picChg chg="del">
          <ac:chgData name="Neemias Informatica Lima" userId="b77af7bd85500281" providerId="LiveId" clId="{8D7C818B-8641-4512-94C3-7442CF5DC4CB}" dt="2024-03-07T23:49:15.679" v="0" actId="478"/>
          <ac:picMkLst>
            <pc:docMk/>
            <pc:sldMk cId="358973637" sldId="268"/>
            <ac:picMk id="4" creationId="{0238AFE7-D10B-05B2-D10C-FDBF4A4CEF36}"/>
          </ac:picMkLst>
        </pc:picChg>
      </pc:sldChg>
      <pc:sldChg chg="addSp delSp modSp mod">
        <pc:chgData name="Neemias Informatica Lima" userId="b77af7bd85500281" providerId="LiveId" clId="{8D7C818B-8641-4512-94C3-7442CF5DC4CB}" dt="2024-03-07T23:49:47.032" v="13" actId="962"/>
        <pc:sldMkLst>
          <pc:docMk/>
          <pc:sldMk cId="2824977652" sldId="269"/>
        </pc:sldMkLst>
        <pc:picChg chg="add mod">
          <ac:chgData name="Neemias Informatica Lima" userId="b77af7bd85500281" providerId="LiveId" clId="{8D7C818B-8641-4512-94C3-7442CF5DC4CB}" dt="2024-03-07T23:49:47.032" v="13" actId="962"/>
          <ac:picMkLst>
            <pc:docMk/>
            <pc:sldMk cId="2824977652" sldId="269"/>
            <ac:picMk id="3" creationId="{804638C4-3C01-A2DE-ACF5-EE85F0AC9AF9}"/>
          </ac:picMkLst>
        </pc:picChg>
        <pc:picChg chg="del">
          <ac:chgData name="Neemias Informatica Lima" userId="b77af7bd85500281" providerId="LiveId" clId="{8D7C818B-8641-4512-94C3-7442CF5DC4CB}" dt="2024-03-07T23:49:16.973" v="1" actId="478"/>
          <ac:picMkLst>
            <pc:docMk/>
            <pc:sldMk cId="2824977652" sldId="269"/>
            <ac:picMk id="6" creationId="{374EC5B5-AC15-38EB-7DCC-213F75264B45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02.676" v="16" actId="962"/>
        <pc:sldMkLst>
          <pc:docMk/>
          <pc:sldMk cId="191442360" sldId="270"/>
        </pc:sldMkLst>
        <pc:picChg chg="add mod">
          <ac:chgData name="Neemias Informatica Lima" userId="b77af7bd85500281" providerId="LiveId" clId="{8D7C818B-8641-4512-94C3-7442CF5DC4CB}" dt="2024-03-08T00:03:02.676" v="16" actId="962"/>
          <ac:picMkLst>
            <pc:docMk/>
            <pc:sldMk cId="191442360" sldId="270"/>
            <ac:picMk id="3" creationId="{BBB8D436-5614-BD02-F7EA-C40EC6C3EE0B}"/>
          </ac:picMkLst>
        </pc:picChg>
        <pc:picChg chg="del">
          <ac:chgData name="Neemias Informatica Lima" userId="b77af7bd85500281" providerId="LiveId" clId="{8D7C818B-8641-4512-94C3-7442CF5DC4CB}" dt="2024-03-07T23:49:18.579" v="2" actId="478"/>
          <ac:picMkLst>
            <pc:docMk/>
            <pc:sldMk cId="191442360" sldId="270"/>
            <ac:picMk id="4" creationId="{E3835FAC-7A2D-0D5E-221E-F8037F65D190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10.309" v="19" actId="962"/>
        <pc:sldMkLst>
          <pc:docMk/>
          <pc:sldMk cId="3432517485" sldId="271"/>
        </pc:sldMkLst>
        <pc:picChg chg="add mod">
          <ac:chgData name="Neemias Informatica Lima" userId="b77af7bd85500281" providerId="LiveId" clId="{8D7C818B-8641-4512-94C3-7442CF5DC4CB}" dt="2024-03-08T00:03:10.309" v="19" actId="962"/>
          <ac:picMkLst>
            <pc:docMk/>
            <pc:sldMk cId="3432517485" sldId="271"/>
            <ac:picMk id="3" creationId="{F176DB34-6ED8-852F-8A12-A2F2C80E52EE}"/>
          </ac:picMkLst>
        </pc:picChg>
        <pc:picChg chg="del">
          <ac:chgData name="Neemias Informatica Lima" userId="b77af7bd85500281" providerId="LiveId" clId="{8D7C818B-8641-4512-94C3-7442CF5DC4CB}" dt="2024-03-07T23:49:20.044" v="3" actId="478"/>
          <ac:picMkLst>
            <pc:docMk/>
            <pc:sldMk cId="3432517485" sldId="271"/>
            <ac:picMk id="4" creationId="{4DBCE222-40A8-BFA6-32C0-55486F9E88AA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17.095" v="22" actId="962"/>
        <pc:sldMkLst>
          <pc:docMk/>
          <pc:sldMk cId="3149250156" sldId="272"/>
        </pc:sldMkLst>
        <pc:picChg chg="add mod">
          <ac:chgData name="Neemias Informatica Lima" userId="b77af7bd85500281" providerId="LiveId" clId="{8D7C818B-8641-4512-94C3-7442CF5DC4CB}" dt="2024-03-08T00:03:17.095" v="22" actId="962"/>
          <ac:picMkLst>
            <pc:docMk/>
            <pc:sldMk cId="3149250156" sldId="272"/>
            <ac:picMk id="3" creationId="{F9E21D53-998A-86F6-E581-0C38AF8024E8}"/>
          </ac:picMkLst>
        </pc:picChg>
        <pc:picChg chg="del">
          <ac:chgData name="Neemias Informatica Lima" userId="b77af7bd85500281" providerId="LiveId" clId="{8D7C818B-8641-4512-94C3-7442CF5DC4CB}" dt="2024-03-07T23:49:21.846" v="4" actId="478"/>
          <ac:picMkLst>
            <pc:docMk/>
            <pc:sldMk cId="3149250156" sldId="272"/>
            <ac:picMk id="4" creationId="{7DE3ACD6-D2CE-6DF6-5318-EDB9BFADBE7C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26.291" v="25" actId="962"/>
        <pc:sldMkLst>
          <pc:docMk/>
          <pc:sldMk cId="316013847" sldId="273"/>
        </pc:sldMkLst>
        <pc:picChg chg="add mod">
          <ac:chgData name="Neemias Informatica Lima" userId="b77af7bd85500281" providerId="LiveId" clId="{8D7C818B-8641-4512-94C3-7442CF5DC4CB}" dt="2024-03-08T00:03:26.291" v="25" actId="962"/>
          <ac:picMkLst>
            <pc:docMk/>
            <pc:sldMk cId="316013847" sldId="273"/>
            <ac:picMk id="3" creationId="{47CD6945-4DB8-1345-3361-13070794E925}"/>
          </ac:picMkLst>
        </pc:picChg>
        <pc:picChg chg="del">
          <ac:chgData name="Neemias Informatica Lima" userId="b77af7bd85500281" providerId="LiveId" clId="{8D7C818B-8641-4512-94C3-7442CF5DC4CB}" dt="2024-03-07T23:49:23.726" v="5" actId="478"/>
          <ac:picMkLst>
            <pc:docMk/>
            <pc:sldMk cId="316013847" sldId="273"/>
            <ac:picMk id="4" creationId="{67A3A541-6BF5-E646-79BB-6ACD81E399FF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36.727" v="28" actId="962"/>
        <pc:sldMkLst>
          <pc:docMk/>
          <pc:sldMk cId="2095798754" sldId="274"/>
        </pc:sldMkLst>
        <pc:picChg chg="add mod">
          <ac:chgData name="Neemias Informatica Lima" userId="b77af7bd85500281" providerId="LiveId" clId="{8D7C818B-8641-4512-94C3-7442CF5DC4CB}" dt="2024-03-08T00:03:36.727" v="28" actId="962"/>
          <ac:picMkLst>
            <pc:docMk/>
            <pc:sldMk cId="2095798754" sldId="274"/>
            <ac:picMk id="3" creationId="{0B0A1116-192A-AF0A-F522-0DF791D4AE6E}"/>
          </ac:picMkLst>
        </pc:picChg>
        <pc:picChg chg="del">
          <ac:chgData name="Neemias Informatica Lima" userId="b77af7bd85500281" providerId="LiveId" clId="{8D7C818B-8641-4512-94C3-7442CF5DC4CB}" dt="2024-03-07T23:49:25.130" v="6" actId="478"/>
          <ac:picMkLst>
            <pc:docMk/>
            <pc:sldMk cId="2095798754" sldId="274"/>
            <ac:picMk id="4" creationId="{810B6153-6733-B8B6-FE00-FECE39EA9B19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44.065" v="31" actId="962"/>
        <pc:sldMkLst>
          <pc:docMk/>
          <pc:sldMk cId="2869687810" sldId="275"/>
        </pc:sldMkLst>
        <pc:picChg chg="add mod">
          <ac:chgData name="Neemias Informatica Lima" userId="b77af7bd85500281" providerId="LiveId" clId="{8D7C818B-8641-4512-94C3-7442CF5DC4CB}" dt="2024-03-08T00:03:44.065" v="31" actId="962"/>
          <ac:picMkLst>
            <pc:docMk/>
            <pc:sldMk cId="2869687810" sldId="275"/>
            <ac:picMk id="3" creationId="{7FCDFD32-75FF-8DAF-90A3-760B48554E6D}"/>
          </ac:picMkLst>
        </pc:picChg>
        <pc:picChg chg="del">
          <ac:chgData name="Neemias Informatica Lima" userId="b77af7bd85500281" providerId="LiveId" clId="{8D7C818B-8641-4512-94C3-7442CF5DC4CB}" dt="2024-03-07T23:49:26.996" v="7" actId="478"/>
          <ac:picMkLst>
            <pc:docMk/>
            <pc:sldMk cId="2869687810" sldId="275"/>
            <ac:picMk id="4" creationId="{8AF1FF2E-133A-FB77-1EAB-1C87264DE001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216AB8DC-DCE0-4A47-A6F9-9EC117B8C099}"/>
    <pc:docChg chg="custSel addSld modSld">
      <pc:chgData name="Neemias Informatica Lima" userId="b77af7bd85500281" providerId="LiveId" clId="{216AB8DC-DCE0-4A47-A6F9-9EC117B8C099}" dt="2024-08-16T12:26:17.837" v="35" actId="962"/>
      <pc:docMkLst>
        <pc:docMk/>
      </pc:docMkLst>
      <pc:sldChg chg="addSp delSp modSp mod">
        <pc:chgData name="Neemias Informatica Lima" userId="b77af7bd85500281" providerId="LiveId" clId="{216AB8DC-DCE0-4A47-A6F9-9EC117B8C099}" dt="2024-08-16T12:25:06.873" v="10" actId="27614"/>
        <pc:sldMkLst>
          <pc:docMk/>
          <pc:sldMk cId="1644680900" sldId="268"/>
        </pc:sldMkLst>
        <pc:picChg chg="add mod">
          <ac:chgData name="Neemias Informatica Lima" userId="b77af7bd85500281" providerId="LiveId" clId="{216AB8DC-DCE0-4A47-A6F9-9EC117B8C099}" dt="2024-08-16T12:25:06.873" v="10" actId="27614"/>
          <ac:picMkLst>
            <pc:docMk/>
            <pc:sldMk cId="1644680900" sldId="268"/>
            <ac:picMk id="3" creationId="{12D1FA3A-EF45-0B34-9C59-E89A90902021}"/>
          </ac:picMkLst>
        </pc:picChg>
        <pc:picChg chg="del">
          <ac:chgData name="Neemias Informatica Lima" userId="b77af7bd85500281" providerId="LiveId" clId="{216AB8DC-DCE0-4A47-A6F9-9EC117B8C099}" dt="2024-08-16T12:24:47.699" v="1" actId="478"/>
          <ac:picMkLst>
            <pc:docMk/>
            <pc:sldMk cId="1644680900" sldId="268"/>
            <ac:picMk id="4" creationId="{80C0B058-EA52-8F5A-BBB9-3410D2035C8E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13.675" v="13" actId="962"/>
        <pc:sldMkLst>
          <pc:docMk/>
          <pc:sldMk cId="4137419252" sldId="269"/>
        </pc:sldMkLst>
        <pc:picChg chg="add mod">
          <ac:chgData name="Neemias Informatica Lima" userId="b77af7bd85500281" providerId="LiveId" clId="{216AB8DC-DCE0-4A47-A6F9-9EC117B8C099}" dt="2024-08-16T12:25:13.675" v="13" actId="962"/>
          <ac:picMkLst>
            <pc:docMk/>
            <pc:sldMk cId="4137419252" sldId="269"/>
            <ac:picMk id="3" creationId="{F512F7D1-6AE8-F0FC-2DBD-09616EB15111}"/>
          </ac:picMkLst>
        </pc:picChg>
        <pc:picChg chg="del">
          <ac:chgData name="Neemias Informatica Lima" userId="b77af7bd85500281" providerId="LiveId" clId="{216AB8DC-DCE0-4A47-A6F9-9EC117B8C099}" dt="2024-08-16T12:24:49.370" v="2" actId="478"/>
          <ac:picMkLst>
            <pc:docMk/>
            <pc:sldMk cId="4137419252" sldId="269"/>
            <ac:picMk id="6" creationId="{B3EB4468-5FD6-CBD5-FBE4-D61E60856D14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20.957" v="16" actId="962"/>
        <pc:sldMkLst>
          <pc:docMk/>
          <pc:sldMk cId="3747751760" sldId="270"/>
        </pc:sldMkLst>
        <pc:picChg chg="del">
          <ac:chgData name="Neemias Informatica Lima" userId="b77af7bd85500281" providerId="LiveId" clId="{216AB8DC-DCE0-4A47-A6F9-9EC117B8C099}" dt="2024-08-16T12:24:50.700" v="3" actId="478"/>
          <ac:picMkLst>
            <pc:docMk/>
            <pc:sldMk cId="3747751760" sldId="270"/>
            <ac:picMk id="3" creationId="{FD753C0D-40DD-893E-7B01-AAE9F54E7C92}"/>
          </ac:picMkLst>
        </pc:picChg>
        <pc:picChg chg="add mod">
          <ac:chgData name="Neemias Informatica Lima" userId="b77af7bd85500281" providerId="LiveId" clId="{216AB8DC-DCE0-4A47-A6F9-9EC117B8C099}" dt="2024-08-16T12:25:20.957" v="16" actId="962"/>
          <ac:picMkLst>
            <pc:docMk/>
            <pc:sldMk cId="3747751760" sldId="270"/>
            <ac:picMk id="4" creationId="{2394D56F-3C5A-ADF7-1026-DD1B2D1764FA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41.028" v="19" actId="962"/>
        <pc:sldMkLst>
          <pc:docMk/>
          <pc:sldMk cId="613821706" sldId="271"/>
        </pc:sldMkLst>
        <pc:picChg chg="del">
          <ac:chgData name="Neemias Informatica Lima" userId="b77af7bd85500281" providerId="LiveId" clId="{216AB8DC-DCE0-4A47-A6F9-9EC117B8C099}" dt="2024-08-16T12:24:52.161" v="4" actId="478"/>
          <ac:picMkLst>
            <pc:docMk/>
            <pc:sldMk cId="613821706" sldId="271"/>
            <ac:picMk id="3" creationId="{E0779B27-21DB-6DE5-B0C1-E19609810175}"/>
          </ac:picMkLst>
        </pc:picChg>
        <pc:picChg chg="add mod">
          <ac:chgData name="Neemias Informatica Lima" userId="b77af7bd85500281" providerId="LiveId" clId="{216AB8DC-DCE0-4A47-A6F9-9EC117B8C099}" dt="2024-08-16T12:25:41.028" v="19" actId="962"/>
          <ac:picMkLst>
            <pc:docMk/>
            <pc:sldMk cId="613821706" sldId="271"/>
            <ac:picMk id="4" creationId="{9F994887-4D71-2B82-8BFA-9CEB2F40E588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47.076" v="22" actId="962"/>
        <pc:sldMkLst>
          <pc:docMk/>
          <pc:sldMk cId="3412323748" sldId="272"/>
        </pc:sldMkLst>
        <pc:picChg chg="del">
          <ac:chgData name="Neemias Informatica Lima" userId="b77af7bd85500281" providerId="LiveId" clId="{216AB8DC-DCE0-4A47-A6F9-9EC117B8C099}" dt="2024-08-16T12:24:53.832" v="5" actId="478"/>
          <ac:picMkLst>
            <pc:docMk/>
            <pc:sldMk cId="3412323748" sldId="272"/>
            <ac:picMk id="3" creationId="{72A7D21A-B328-B7F6-7F32-CE479F427A92}"/>
          </ac:picMkLst>
        </pc:picChg>
        <pc:picChg chg="add mod">
          <ac:chgData name="Neemias Informatica Lima" userId="b77af7bd85500281" providerId="LiveId" clId="{216AB8DC-DCE0-4A47-A6F9-9EC117B8C099}" dt="2024-08-16T12:25:47.076" v="22" actId="962"/>
          <ac:picMkLst>
            <pc:docMk/>
            <pc:sldMk cId="3412323748" sldId="272"/>
            <ac:picMk id="4" creationId="{1F6C6600-D83B-CF10-B6A7-672DF166A56F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52.564" v="25" actId="962"/>
        <pc:sldMkLst>
          <pc:docMk/>
          <pc:sldMk cId="3920268793" sldId="273"/>
        </pc:sldMkLst>
        <pc:picChg chg="del">
          <ac:chgData name="Neemias Informatica Lima" userId="b77af7bd85500281" providerId="LiveId" clId="{216AB8DC-DCE0-4A47-A6F9-9EC117B8C099}" dt="2024-08-16T12:24:55.334" v="6" actId="478"/>
          <ac:picMkLst>
            <pc:docMk/>
            <pc:sldMk cId="3920268793" sldId="273"/>
            <ac:picMk id="3" creationId="{C12DB1C2-771E-F10B-A967-257DD6B13002}"/>
          </ac:picMkLst>
        </pc:picChg>
        <pc:picChg chg="add mod">
          <ac:chgData name="Neemias Informatica Lima" userId="b77af7bd85500281" providerId="LiveId" clId="{216AB8DC-DCE0-4A47-A6F9-9EC117B8C099}" dt="2024-08-16T12:25:52.564" v="25" actId="962"/>
          <ac:picMkLst>
            <pc:docMk/>
            <pc:sldMk cId="3920268793" sldId="273"/>
            <ac:picMk id="4" creationId="{D83563A3-9722-402E-9147-5B82F286F106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59.169" v="28" actId="962"/>
        <pc:sldMkLst>
          <pc:docMk/>
          <pc:sldMk cId="4269271623" sldId="275"/>
        </pc:sldMkLst>
        <pc:picChg chg="del">
          <ac:chgData name="Neemias Informatica Lima" userId="b77af7bd85500281" providerId="LiveId" clId="{216AB8DC-DCE0-4A47-A6F9-9EC117B8C099}" dt="2024-08-16T12:24:56.800" v="7" actId="478"/>
          <ac:picMkLst>
            <pc:docMk/>
            <pc:sldMk cId="4269271623" sldId="275"/>
            <ac:picMk id="3" creationId="{AC50FC41-1B2D-6B2A-120C-12F8817FCBD8}"/>
          </ac:picMkLst>
        </pc:picChg>
        <pc:picChg chg="add mod">
          <ac:chgData name="Neemias Informatica Lima" userId="b77af7bd85500281" providerId="LiveId" clId="{216AB8DC-DCE0-4A47-A6F9-9EC117B8C099}" dt="2024-08-16T12:25:59.169" v="28" actId="962"/>
          <ac:picMkLst>
            <pc:docMk/>
            <pc:sldMk cId="4269271623" sldId="275"/>
            <ac:picMk id="4" creationId="{86500ED3-9796-1555-03B2-1167FB0FBFDA}"/>
          </ac:picMkLst>
        </pc:picChg>
      </pc:sldChg>
      <pc:sldChg chg="delSp mod">
        <pc:chgData name="Neemias Informatica Lima" userId="b77af7bd85500281" providerId="LiveId" clId="{216AB8DC-DCE0-4A47-A6F9-9EC117B8C099}" dt="2024-08-16T12:24:44.828" v="0" actId="478"/>
        <pc:sldMkLst>
          <pc:docMk/>
          <pc:sldMk cId="2302156781" sldId="278"/>
        </pc:sldMkLst>
        <pc:picChg chg="del">
          <ac:chgData name="Neemias Informatica Lima" userId="b77af7bd85500281" providerId="LiveId" clId="{216AB8DC-DCE0-4A47-A6F9-9EC117B8C099}" dt="2024-08-16T12:24:44.828" v="0" actId="478"/>
          <ac:picMkLst>
            <pc:docMk/>
            <pc:sldMk cId="2302156781" sldId="278"/>
            <ac:picMk id="3" creationId="{0A8EE387-8739-F5B1-7D54-7B1F70409BC1}"/>
          </ac:picMkLst>
        </pc:picChg>
      </pc:sldChg>
      <pc:sldChg chg="addSp delSp modSp mod">
        <pc:chgData name="Neemias Informatica Lima" userId="b77af7bd85500281" providerId="LiveId" clId="{216AB8DC-DCE0-4A47-A6F9-9EC117B8C099}" dt="2024-08-16T12:26:11.217" v="32" actId="962"/>
        <pc:sldMkLst>
          <pc:docMk/>
          <pc:sldMk cId="1171776255" sldId="279"/>
        </pc:sldMkLst>
        <pc:picChg chg="del">
          <ac:chgData name="Neemias Informatica Lima" userId="b77af7bd85500281" providerId="LiveId" clId="{216AB8DC-DCE0-4A47-A6F9-9EC117B8C099}" dt="2024-08-16T12:24:58.264" v="8" actId="478"/>
          <ac:picMkLst>
            <pc:docMk/>
            <pc:sldMk cId="1171776255" sldId="279"/>
            <ac:picMk id="3" creationId="{51674B3C-6F12-3255-E0D5-3CBF571D4FD0}"/>
          </ac:picMkLst>
        </pc:picChg>
        <pc:picChg chg="add mod">
          <ac:chgData name="Neemias Informatica Lima" userId="b77af7bd85500281" providerId="LiveId" clId="{216AB8DC-DCE0-4A47-A6F9-9EC117B8C099}" dt="2024-08-16T12:26:11.217" v="32" actId="962"/>
          <ac:picMkLst>
            <pc:docMk/>
            <pc:sldMk cId="1171776255" sldId="279"/>
            <ac:picMk id="4" creationId="{D1495228-B533-A42D-4814-8AB5A597E7B7}"/>
          </ac:picMkLst>
        </pc:picChg>
      </pc:sldChg>
      <pc:sldChg chg="addSp modSp add mod">
        <pc:chgData name="Neemias Informatica Lima" userId="b77af7bd85500281" providerId="LiveId" clId="{216AB8DC-DCE0-4A47-A6F9-9EC117B8C099}" dt="2024-08-16T12:26:17.837" v="35" actId="962"/>
        <pc:sldMkLst>
          <pc:docMk/>
          <pc:sldMk cId="2384406214" sldId="280"/>
        </pc:sldMkLst>
        <pc:picChg chg="add mod">
          <ac:chgData name="Neemias Informatica Lima" userId="b77af7bd85500281" providerId="LiveId" clId="{216AB8DC-DCE0-4A47-A6F9-9EC117B8C099}" dt="2024-08-16T12:26:17.837" v="35" actId="962"/>
          <ac:picMkLst>
            <pc:docMk/>
            <pc:sldMk cId="2384406214" sldId="280"/>
            <ac:picMk id="3" creationId="{00B75A12-B030-22A8-B409-B93C41301634}"/>
          </ac:picMkLst>
        </pc:picChg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  <pc:picChg chg="del">
          <ac:chgData name="Neemias Informatica Lima" userId="b77af7bd85500281" providerId="LiveId" clId="{6471EC3C-74B5-499C-9F35-97C83CAD71F2}" dt="2023-05-25T16:17:56.968" v="2" actId="478"/>
          <ac:picMkLst>
            <pc:docMk/>
            <pc:sldMk cId="3902238588" sldId="279"/>
            <ac:picMk id="3" creationId="{D3C47FB1-012F-F547-C1FB-A9921B2FF034}"/>
          </ac:picMkLst>
        </pc:picChg>
        <pc:picChg chg="add mod">
          <ac:chgData name="Neemias Informatica Lima" userId="b77af7bd85500281" providerId="LiveId" clId="{6471EC3C-74B5-499C-9F35-97C83CAD71F2}" dt="2023-05-25T16:24:51.698" v="17" actId="962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  <pc:picChg chg="del">
          <ac:chgData name="Neemias Informatica Lima" userId="b77af7bd85500281" providerId="LiveId" clId="{6471EC3C-74B5-499C-9F35-97C83CAD71F2}" dt="2023-05-25T16:18:08.608" v="7" actId="478"/>
          <ac:picMkLst>
            <pc:docMk/>
            <pc:sldMk cId="3333231734" sldId="283"/>
            <ac:picMk id="3" creationId="{8819F33F-EC4B-C99D-769E-0BFB5E2C6262}"/>
          </ac:picMkLst>
        </pc:picChg>
        <pc:picChg chg="add mod">
          <ac:chgData name="Neemias Informatica Lima" userId="b77af7bd85500281" providerId="LiveId" clId="{6471EC3C-74B5-499C-9F35-97C83CAD71F2}" dt="2023-05-25T16:26:17.621" v="31" actId="27614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3AC96DFE-E24E-4BAE-B7E9-90699FF5F301}"/>
    <pc:docChg chg="custSel delSld modSld">
      <pc:chgData name="Neemias Informatica Lima" userId="b77af7bd85500281" providerId="LiveId" clId="{3AC96DFE-E24E-4BAE-B7E9-90699FF5F301}" dt="2024-06-21T09:49:31.237" v="45" actId="962"/>
      <pc:docMkLst>
        <pc:docMk/>
      </pc:docMkLst>
      <pc:sldChg chg="addSp delSp modSp mod">
        <pc:chgData name="Neemias Informatica Lima" userId="b77af7bd85500281" providerId="LiveId" clId="{3AC96DFE-E24E-4BAE-B7E9-90699FF5F301}" dt="2024-06-20T11:22:51.386" v="13" actId="962"/>
        <pc:sldMkLst>
          <pc:docMk/>
          <pc:sldMk cId="1644680900" sldId="268"/>
        </pc:sldMkLst>
        <pc:picChg chg="add mod">
          <ac:chgData name="Neemias Informatica Lima" userId="b77af7bd85500281" providerId="LiveId" clId="{3AC96DFE-E24E-4BAE-B7E9-90699FF5F301}" dt="2024-06-20T11:22:51.386" v="13" actId="962"/>
          <ac:picMkLst>
            <pc:docMk/>
            <pc:sldMk cId="1644680900" sldId="268"/>
            <ac:picMk id="3" creationId="{44AAF077-AC4D-DBF6-387E-EDD28A3DEB57}"/>
          </ac:picMkLst>
        </pc:picChg>
        <pc:picChg chg="del">
          <ac:chgData name="Neemias Informatica Lima" userId="b77af7bd85500281" providerId="LiveId" clId="{3AC96DFE-E24E-4BAE-B7E9-90699FF5F301}" dt="2024-06-20T11:22:27.647" v="0" actId="478"/>
          <ac:picMkLst>
            <pc:docMk/>
            <pc:sldMk cId="1644680900" sldId="268"/>
            <ac:picMk id="7" creationId="{628E5C3B-B226-84AC-35D8-6AE8E64A46AD}"/>
          </ac:picMkLst>
        </pc:picChg>
      </pc:sldChg>
      <pc:sldChg chg="addSp delSp modSp mod">
        <pc:chgData name="Neemias Informatica Lima" userId="b77af7bd85500281" providerId="LiveId" clId="{3AC96DFE-E24E-4BAE-B7E9-90699FF5F301}" dt="2024-06-20T11:22:56.707" v="16" actId="962"/>
        <pc:sldMkLst>
          <pc:docMk/>
          <pc:sldMk cId="4137419252" sldId="269"/>
        </pc:sldMkLst>
        <pc:picChg chg="del">
          <ac:chgData name="Neemias Informatica Lima" userId="b77af7bd85500281" providerId="LiveId" clId="{3AC96DFE-E24E-4BAE-B7E9-90699FF5F301}" dt="2024-06-20T11:22:28.565" v="1" actId="478"/>
          <ac:picMkLst>
            <pc:docMk/>
            <pc:sldMk cId="4137419252" sldId="269"/>
            <ac:picMk id="3" creationId="{A5EF257D-0DE6-137E-EA22-CFCD24B67799}"/>
          </ac:picMkLst>
        </pc:picChg>
        <pc:picChg chg="add mod">
          <ac:chgData name="Neemias Informatica Lima" userId="b77af7bd85500281" providerId="LiveId" clId="{3AC96DFE-E24E-4BAE-B7E9-90699FF5F301}" dt="2024-06-20T11:22:56.707" v="16" actId="962"/>
          <ac:picMkLst>
            <pc:docMk/>
            <pc:sldMk cId="4137419252" sldId="269"/>
            <ac:picMk id="4" creationId="{28684A97-5E2F-F8D1-456F-4672D1E5A96E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03.009" v="19" actId="962"/>
        <pc:sldMkLst>
          <pc:docMk/>
          <pc:sldMk cId="3747751760" sldId="270"/>
        </pc:sldMkLst>
        <pc:picChg chg="del">
          <ac:chgData name="Neemias Informatica Lima" userId="b77af7bd85500281" providerId="LiveId" clId="{3AC96DFE-E24E-4BAE-B7E9-90699FF5F301}" dt="2024-06-20T11:22:29.671" v="2" actId="478"/>
          <ac:picMkLst>
            <pc:docMk/>
            <pc:sldMk cId="3747751760" sldId="270"/>
            <ac:picMk id="3" creationId="{CF9F56BF-CE76-1914-B800-F9973F19D445}"/>
          </ac:picMkLst>
        </pc:picChg>
        <pc:picChg chg="add mod">
          <ac:chgData name="Neemias Informatica Lima" userId="b77af7bd85500281" providerId="LiveId" clId="{3AC96DFE-E24E-4BAE-B7E9-90699FF5F301}" dt="2024-06-20T11:23:03.009" v="19" actId="962"/>
          <ac:picMkLst>
            <pc:docMk/>
            <pc:sldMk cId="3747751760" sldId="270"/>
            <ac:picMk id="4" creationId="{CC4C0FD8-11DA-C82D-8F61-5D5FC05882C5}"/>
          </ac:picMkLst>
        </pc:picChg>
      </pc:sldChg>
      <pc:sldChg chg="addSp delSp modSp mod">
        <pc:chgData name="Neemias Informatica Lima" userId="b77af7bd85500281" providerId="LiveId" clId="{3AC96DFE-E24E-4BAE-B7E9-90699FF5F301}" dt="2024-06-20T11:24:02.512" v="37"/>
        <pc:sldMkLst>
          <pc:docMk/>
          <pc:sldMk cId="613821706" sldId="271"/>
        </pc:sldMkLst>
        <pc:picChg chg="del">
          <ac:chgData name="Neemias Informatica Lima" userId="b77af7bd85500281" providerId="LiveId" clId="{3AC96DFE-E24E-4BAE-B7E9-90699FF5F301}" dt="2024-06-20T11:22:31.203" v="3" actId="478"/>
          <ac:picMkLst>
            <pc:docMk/>
            <pc:sldMk cId="613821706" sldId="271"/>
            <ac:picMk id="3" creationId="{47EBF7C7-CDC9-441D-5927-FBC9A5AD501C}"/>
          </ac:picMkLst>
        </pc:picChg>
        <pc:picChg chg="add del mod">
          <ac:chgData name="Neemias Informatica Lima" userId="b77af7bd85500281" providerId="LiveId" clId="{3AC96DFE-E24E-4BAE-B7E9-90699FF5F301}" dt="2024-06-20T11:24:01.025" v="36" actId="478"/>
          <ac:picMkLst>
            <pc:docMk/>
            <pc:sldMk cId="613821706" sldId="271"/>
            <ac:picMk id="4" creationId="{9084B3D3-872C-E6EF-D5F5-F75C93F37D71}"/>
          </ac:picMkLst>
        </pc:picChg>
        <pc:picChg chg="add mod">
          <ac:chgData name="Neemias Informatica Lima" userId="b77af7bd85500281" providerId="LiveId" clId="{3AC96DFE-E24E-4BAE-B7E9-90699FF5F301}" dt="2024-06-20T11:24:02.512" v="37"/>
          <ac:picMkLst>
            <pc:docMk/>
            <pc:sldMk cId="613821706" sldId="271"/>
            <ac:picMk id="5" creationId="{45D7452D-D995-E217-1022-BD76646D3C21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21.570" v="25" actId="962"/>
        <pc:sldMkLst>
          <pc:docMk/>
          <pc:sldMk cId="3412323748" sldId="272"/>
        </pc:sldMkLst>
        <pc:picChg chg="del">
          <ac:chgData name="Neemias Informatica Lima" userId="b77af7bd85500281" providerId="LiveId" clId="{3AC96DFE-E24E-4BAE-B7E9-90699FF5F301}" dt="2024-06-20T11:22:32.250" v="4" actId="478"/>
          <ac:picMkLst>
            <pc:docMk/>
            <pc:sldMk cId="3412323748" sldId="272"/>
            <ac:picMk id="3" creationId="{4856B217-668E-08BE-6B86-2383FE978674}"/>
          </ac:picMkLst>
        </pc:picChg>
        <pc:picChg chg="add mod">
          <ac:chgData name="Neemias Informatica Lima" userId="b77af7bd85500281" providerId="LiveId" clId="{3AC96DFE-E24E-4BAE-B7E9-90699FF5F301}" dt="2024-06-20T11:23:21.570" v="25" actId="962"/>
          <ac:picMkLst>
            <pc:docMk/>
            <pc:sldMk cId="3412323748" sldId="272"/>
            <ac:picMk id="4" creationId="{8929F350-859E-2A99-3CF4-E6B688215314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27.737" v="28" actId="962"/>
        <pc:sldMkLst>
          <pc:docMk/>
          <pc:sldMk cId="3920268793" sldId="273"/>
        </pc:sldMkLst>
        <pc:picChg chg="del">
          <ac:chgData name="Neemias Informatica Lima" userId="b77af7bd85500281" providerId="LiveId" clId="{3AC96DFE-E24E-4BAE-B7E9-90699FF5F301}" dt="2024-06-20T11:22:33.891" v="5" actId="478"/>
          <ac:picMkLst>
            <pc:docMk/>
            <pc:sldMk cId="3920268793" sldId="273"/>
            <ac:picMk id="3" creationId="{962827E0-12CF-D8D3-3E8F-89360972611F}"/>
          </ac:picMkLst>
        </pc:picChg>
        <pc:picChg chg="add mod">
          <ac:chgData name="Neemias Informatica Lima" userId="b77af7bd85500281" providerId="LiveId" clId="{3AC96DFE-E24E-4BAE-B7E9-90699FF5F301}" dt="2024-06-20T11:23:27.737" v="28" actId="962"/>
          <ac:picMkLst>
            <pc:docMk/>
            <pc:sldMk cId="3920268793" sldId="273"/>
            <ac:picMk id="4" creationId="{7ACB4E3C-F9B3-15E1-F2AB-7CFFFC45E8B3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34.839" v="31" actId="962"/>
        <pc:sldMkLst>
          <pc:docMk/>
          <pc:sldMk cId="22132168" sldId="274"/>
        </pc:sldMkLst>
        <pc:picChg chg="del">
          <ac:chgData name="Neemias Informatica Lima" userId="b77af7bd85500281" providerId="LiveId" clId="{3AC96DFE-E24E-4BAE-B7E9-90699FF5F301}" dt="2024-06-20T11:22:35.697" v="6" actId="478"/>
          <ac:picMkLst>
            <pc:docMk/>
            <pc:sldMk cId="22132168" sldId="274"/>
            <ac:picMk id="3" creationId="{D5B2F812-CBB8-1F7E-D6DD-DBDD87D4F1D7}"/>
          </ac:picMkLst>
        </pc:picChg>
        <pc:picChg chg="add mod">
          <ac:chgData name="Neemias Informatica Lima" userId="b77af7bd85500281" providerId="LiveId" clId="{3AC96DFE-E24E-4BAE-B7E9-90699FF5F301}" dt="2024-06-20T11:23:34.839" v="31" actId="962"/>
          <ac:picMkLst>
            <pc:docMk/>
            <pc:sldMk cId="22132168" sldId="274"/>
            <ac:picMk id="4" creationId="{9EADE733-3206-4EB3-6604-E69691E4B828}"/>
          </ac:picMkLst>
        </pc:picChg>
      </pc:sldChg>
      <pc:sldChg chg="addSp delSp modSp mod">
        <pc:chgData name="Neemias Informatica Lima" userId="b77af7bd85500281" providerId="LiveId" clId="{3AC96DFE-E24E-4BAE-B7E9-90699FF5F301}" dt="2024-06-20T11:24:21.775" v="40" actId="962"/>
        <pc:sldMkLst>
          <pc:docMk/>
          <pc:sldMk cId="4269271623" sldId="275"/>
        </pc:sldMkLst>
        <pc:picChg chg="del">
          <ac:chgData name="Neemias Informatica Lima" userId="b77af7bd85500281" providerId="LiveId" clId="{3AC96DFE-E24E-4BAE-B7E9-90699FF5F301}" dt="2024-06-20T11:22:36.867" v="7" actId="478"/>
          <ac:picMkLst>
            <pc:docMk/>
            <pc:sldMk cId="4269271623" sldId="275"/>
            <ac:picMk id="3" creationId="{EE33E45F-ECA4-BC70-0039-5C3D403CD299}"/>
          </ac:picMkLst>
        </pc:picChg>
        <pc:picChg chg="add del mod">
          <ac:chgData name="Neemias Informatica Lima" userId="b77af7bd85500281" providerId="LiveId" clId="{3AC96DFE-E24E-4BAE-B7E9-90699FF5F301}" dt="2024-06-20T11:23:51.183" v="35" actId="21"/>
          <ac:picMkLst>
            <pc:docMk/>
            <pc:sldMk cId="4269271623" sldId="275"/>
            <ac:picMk id="4" creationId="{45D7452D-D995-E217-1022-BD76646D3C21}"/>
          </ac:picMkLst>
        </pc:picChg>
        <pc:picChg chg="add mod">
          <ac:chgData name="Neemias Informatica Lima" userId="b77af7bd85500281" providerId="LiveId" clId="{3AC96DFE-E24E-4BAE-B7E9-90699FF5F301}" dt="2024-06-20T11:24:21.775" v="40" actId="962"/>
          <ac:picMkLst>
            <pc:docMk/>
            <pc:sldMk cId="4269271623" sldId="275"/>
            <ac:picMk id="6" creationId="{573BACBC-C023-4B2B-F09D-B2EA39AA71B0}"/>
          </ac:picMkLst>
        </pc:picChg>
      </pc:sldChg>
      <pc:sldChg chg="delSp del mod">
        <pc:chgData name="Neemias Informatica Lima" userId="b77af7bd85500281" providerId="LiveId" clId="{3AC96DFE-E24E-4BAE-B7E9-90699FF5F301}" dt="2024-06-20T11:24:26.013" v="41" actId="47"/>
        <pc:sldMkLst>
          <pc:docMk/>
          <pc:sldMk cId="1126005999" sldId="276"/>
        </pc:sldMkLst>
        <pc:picChg chg="del">
          <ac:chgData name="Neemias Informatica Lima" userId="b77af7bd85500281" providerId="LiveId" clId="{3AC96DFE-E24E-4BAE-B7E9-90699FF5F301}" dt="2024-06-20T11:22:38.143" v="8" actId="478"/>
          <ac:picMkLst>
            <pc:docMk/>
            <pc:sldMk cId="1126005999" sldId="276"/>
            <ac:picMk id="3" creationId="{99EBF7C4-5B42-721B-E640-520B7B7FEDF5}"/>
          </ac:picMkLst>
        </pc:picChg>
      </pc:sldChg>
      <pc:sldChg chg="delSp del mod">
        <pc:chgData name="Neemias Informatica Lima" userId="b77af7bd85500281" providerId="LiveId" clId="{3AC96DFE-E24E-4BAE-B7E9-90699FF5F301}" dt="2024-06-20T11:24:27.659" v="42" actId="47"/>
        <pc:sldMkLst>
          <pc:docMk/>
          <pc:sldMk cId="4007405569" sldId="277"/>
        </pc:sldMkLst>
        <pc:picChg chg="del">
          <ac:chgData name="Neemias Informatica Lima" userId="b77af7bd85500281" providerId="LiveId" clId="{3AC96DFE-E24E-4BAE-B7E9-90699FF5F301}" dt="2024-06-20T11:22:39.667" v="9" actId="478"/>
          <ac:picMkLst>
            <pc:docMk/>
            <pc:sldMk cId="4007405569" sldId="277"/>
            <ac:picMk id="5" creationId="{2D8496B8-6952-18E6-EE87-1479D653E35D}"/>
          </ac:picMkLst>
        </pc:picChg>
      </pc:sldChg>
      <pc:sldChg chg="addSp delSp modSp mod">
        <pc:chgData name="Neemias Informatica Lima" userId="b77af7bd85500281" providerId="LiveId" clId="{3AC96DFE-E24E-4BAE-B7E9-90699FF5F301}" dt="2024-06-21T09:49:31.237" v="45" actId="962"/>
        <pc:sldMkLst>
          <pc:docMk/>
          <pc:sldMk cId="2302156781" sldId="278"/>
        </pc:sldMkLst>
        <pc:picChg chg="add mod">
          <ac:chgData name="Neemias Informatica Lima" userId="b77af7bd85500281" providerId="LiveId" clId="{3AC96DFE-E24E-4BAE-B7E9-90699FF5F301}" dt="2024-06-21T09:49:31.237" v="45" actId="962"/>
          <ac:picMkLst>
            <pc:docMk/>
            <pc:sldMk cId="2302156781" sldId="278"/>
            <ac:picMk id="3" creationId="{12C7AAAD-3C55-5D8F-EC49-E02F3CB8E5A5}"/>
          </ac:picMkLst>
        </pc:picChg>
        <pc:picChg chg="del">
          <ac:chgData name="Neemias Informatica Lima" userId="b77af7bd85500281" providerId="LiveId" clId="{3AC96DFE-E24E-4BAE-B7E9-90699FF5F301}" dt="2024-06-20T11:22:41.530" v="10" actId="478"/>
          <ac:picMkLst>
            <pc:docMk/>
            <pc:sldMk cId="2302156781" sldId="278"/>
            <ac:picMk id="3" creationId="{A4BB4CE8-71FB-9BE5-7360-E9CE12385168}"/>
          </ac:picMkLst>
        </pc:picChg>
      </pc:sldChg>
    </pc:docChg>
  </pc:docChgLst>
  <pc:docChgLst>
    <pc:chgData name="Neemias Informatica Lima" userId="b77af7bd85500281" providerId="LiveId" clId="{EEAEEAF5-F458-4F09-B1E8-4728DC491A1A}"/>
    <pc:docChg chg="custSel modSld">
      <pc:chgData name="Neemias Informatica Lima" userId="b77af7bd85500281" providerId="LiveId" clId="{EEAEEAF5-F458-4F09-B1E8-4728DC491A1A}" dt="2024-02-09T08:57:15.383" v="34" actId="962"/>
      <pc:docMkLst>
        <pc:docMk/>
      </pc:docMkLst>
      <pc:sldChg chg="addSp delSp modSp mod">
        <pc:chgData name="Neemias Informatica Lima" userId="b77af7bd85500281" providerId="LiveId" clId="{EEAEEAF5-F458-4F09-B1E8-4728DC491A1A}" dt="2024-02-08T23:01:27.290" v="10" actId="27614"/>
        <pc:sldMkLst>
          <pc:docMk/>
          <pc:sldMk cId="1307351543" sldId="256"/>
        </pc:sldMkLst>
        <pc:picChg chg="del">
          <ac:chgData name="Neemias Informatica Lima" userId="b77af7bd85500281" providerId="LiveId" clId="{EEAEEAF5-F458-4F09-B1E8-4728DC491A1A}" dt="2024-02-08T23:00:24.960" v="0" actId="478"/>
          <ac:picMkLst>
            <pc:docMk/>
            <pc:sldMk cId="1307351543" sldId="256"/>
            <ac:picMk id="3" creationId="{A8422374-174C-DB6A-51C5-FA38CB952904}"/>
          </ac:picMkLst>
        </pc:picChg>
        <pc:picChg chg="add mod">
          <ac:chgData name="Neemias Informatica Lima" userId="b77af7bd85500281" providerId="LiveId" clId="{EEAEEAF5-F458-4F09-B1E8-4728DC491A1A}" dt="2024-02-08T23:01:27.290" v="10" actId="27614"/>
          <ac:picMkLst>
            <pc:docMk/>
            <pc:sldMk cId="1307351543" sldId="256"/>
            <ac:picMk id="4" creationId="{13B20E20-81CB-096C-7881-999B92E251BD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33.313" v="13" actId="962"/>
        <pc:sldMkLst>
          <pc:docMk/>
          <pc:sldMk cId="4150007698" sldId="257"/>
        </pc:sldMkLst>
        <pc:picChg chg="add mod">
          <ac:chgData name="Neemias Informatica Lima" userId="b77af7bd85500281" providerId="LiveId" clId="{EEAEEAF5-F458-4F09-B1E8-4728DC491A1A}" dt="2024-02-08T23:01:33.313" v="13" actId="962"/>
          <ac:picMkLst>
            <pc:docMk/>
            <pc:sldMk cId="4150007698" sldId="257"/>
            <ac:picMk id="3" creationId="{6A8B4709-D892-888A-BED6-39260F76A28B}"/>
          </ac:picMkLst>
        </pc:picChg>
        <pc:picChg chg="del">
          <ac:chgData name="Neemias Informatica Lima" userId="b77af7bd85500281" providerId="LiveId" clId="{EEAEEAF5-F458-4F09-B1E8-4728DC491A1A}" dt="2024-02-08T23:00:39.231" v="1" actId="478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38.771" v="16" actId="962"/>
        <pc:sldMkLst>
          <pc:docMk/>
          <pc:sldMk cId="3398630759" sldId="258"/>
        </pc:sldMkLst>
        <pc:picChg chg="del">
          <ac:chgData name="Neemias Informatica Lima" userId="b77af7bd85500281" providerId="LiveId" clId="{EEAEEAF5-F458-4F09-B1E8-4728DC491A1A}" dt="2024-02-08T23:00:40.999" v="2" actId="478"/>
          <ac:picMkLst>
            <pc:docMk/>
            <pc:sldMk cId="3398630759" sldId="258"/>
            <ac:picMk id="3" creationId="{6B1FBFEF-8FA4-2297-2F00-4F89D48ED3EC}"/>
          </ac:picMkLst>
        </pc:picChg>
        <pc:picChg chg="add mod">
          <ac:chgData name="Neemias Informatica Lima" userId="b77af7bd85500281" providerId="LiveId" clId="{EEAEEAF5-F458-4F09-B1E8-4728DC491A1A}" dt="2024-02-08T23:01:38.771" v="16" actId="962"/>
          <ac:picMkLst>
            <pc:docMk/>
            <pc:sldMk cId="3398630759" sldId="258"/>
            <ac:picMk id="4" creationId="{0F510C8B-38DC-913F-8E8C-D1E480D8739A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44.628" v="19" actId="962"/>
        <pc:sldMkLst>
          <pc:docMk/>
          <pc:sldMk cId="3005055979" sldId="259"/>
        </pc:sldMkLst>
        <pc:picChg chg="add mod">
          <ac:chgData name="Neemias Informatica Lima" userId="b77af7bd85500281" providerId="LiveId" clId="{EEAEEAF5-F458-4F09-B1E8-4728DC491A1A}" dt="2024-02-08T23:01:44.628" v="19" actId="962"/>
          <ac:picMkLst>
            <pc:docMk/>
            <pc:sldMk cId="3005055979" sldId="259"/>
            <ac:picMk id="3" creationId="{78C723CB-819B-D68A-8111-0EA15FE6D0C2}"/>
          </ac:picMkLst>
        </pc:picChg>
        <pc:picChg chg="del">
          <ac:chgData name="Neemias Informatica Lima" userId="b77af7bd85500281" providerId="LiveId" clId="{EEAEEAF5-F458-4F09-B1E8-4728DC491A1A}" dt="2024-02-08T23:00:43.551" v="3" actId="478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50.214" v="22" actId="962"/>
        <pc:sldMkLst>
          <pc:docMk/>
          <pc:sldMk cId="123522970" sldId="260"/>
        </pc:sldMkLst>
        <pc:picChg chg="add mod">
          <ac:chgData name="Neemias Informatica Lima" userId="b77af7bd85500281" providerId="LiveId" clId="{EEAEEAF5-F458-4F09-B1E8-4728DC491A1A}" dt="2024-02-08T23:01:50.214" v="22" actId="962"/>
          <ac:picMkLst>
            <pc:docMk/>
            <pc:sldMk cId="123522970" sldId="260"/>
            <ac:picMk id="3" creationId="{03F32EE4-13F2-D228-74E0-3A0EB485E816}"/>
          </ac:picMkLst>
        </pc:picChg>
        <pc:picChg chg="del">
          <ac:chgData name="Neemias Informatica Lima" userId="b77af7bd85500281" providerId="LiveId" clId="{EEAEEAF5-F458-4F09-B1E8-4728DC491A1A}" dt="2024-02-08T23:00:44.896" v="4" actId="478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56.003" v="25" actId="962"/>
        <pc:sldMkLst>
          <pc:docMk/>
          <pc:sldMk cId="455100070" sldId="261"/>
        </pc:sldMkLst>
        <pc:picChg chg="add mod">
          <ac:chgData name="Neemias Informatica Lima" userId="b77af7bd85500281" providerId="LiveId" clId="{EEAEEAF5-F458-4F09-B1E8-4728DC491A1A}" dt="2024-02-08T23:01:56.003" v="25" actId="962"/>
          <ac:picMkLst>
            <pc:docMk/>
            <pc:sldMk cId="455100070" sldId="261"/>
            <ac:picMk id="3" creationId="{BFD253E1-667A-72B0-21E5-5FFB20A23AEA}"/>
          </ac:picMkLst>
        </pc:picChg>
        <pc:picChg chg="del">
          <ac:chgData name="Neemias Informatica Lima" userId="b77af7bd85500281" providerId="LiveId" clId="{EEAEEAF5-F458-4F09-B1E8-4728DC491A1A}" dt="2024-02-08T23:00:46.748" v="5" actId="478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EEAEEAF5-F458-4F09-B1E8-4728DC491A1A}" dt="2024-02-08T23:02:01.907" v="28" actId="962"/>
        <pc:sldMkLst>
          <pc:docMk/>
          <pc:sldMk cId="1533574136" sldId="262"/>
        </pc:sldMkLst>
        <pc:picChg chg="add mod">
          <ac:chgData name="Neemias Informatica Lima" userId="b77af7bd85500281" providerId="LiveId" clId="{EEAEEAF5-F458-4F09-B1E8-4728DC491A1A}" dt="2024-02-08T23:02:01.907" v="28" actId="962"/>
          <ac:picMkLst>
            <pc:docMk/>
            <pc:sldMk cId="1533574136" sldId="262"/>
            <ac:picMk id="3" creationId="{46E7E9E6-5626-FC54-61DF-28B2688D82CE}"/>
          </ac:picMkLst>
        </pc:picChg>
        <pc:picChg chg="del">
          <ac:chgData name="Neemias Informatica Lima" userId="b77af7bd85500281" providerId="LiveId" clId="{EEAEEAF5-F458-4F09-B1E8-4728DC491A1A}" dt="2024-02-08T23:00:48.520" v="6" actId="478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EEAEEAF5-F458-4F09-B1E8-4728DC491A1A}" dt="2024-02-08T23:02:08.215" v="31" actId="962"/>
        <pc:sldMkLst>
          <pc:docMk/>
          <pc:sldMk cId="731110146" sldId="263"/>
        </pc:sldMkLst>
        <pc:picChg chg="del">
          <ac:chgData name="Neemias Informatica Lima" userId="b77af7bd85500281" providerId="LiveId" clId="{EEAEEAF5-F458-4F09-B1E8-4728DC491A1A}" dt="2024-02-08T23:00:50.152" v="7" actId="478"/>
          <ac:picMkLst>
            <pc:docMk/>
            <pc:sldMk cId="731110146" sldId="263"/>
            <ac:picMk id="3" creationId="{5B0A82FE-19AF-30A6-14C6-A65B17787B39}"/>
          </ac:picMkLst>
        </pc:picChg>
        <pc:picChg chg="add mod">
          <ac:chgData name="Neemias Informatica Lima" userId="b77af7bd85500281" providerId="LiveId" clId="{EEAEEAF5-F458-4F09-B1E8-4728DC491A1A}" dt="2024-02-08T23:02:08.215" v="31" actId="962"/>
          <ac:picMkLst>
            <pc:docMk/>
            <pc:sldMk cId="731110146" sldId="263"/>
            <ac:picMk id="4" creationId="{C6256481-DB88-6F31-D1CC-EC9C74174B12}"/>
          </ac:picMkLst>
        </pc:picChg>
      </pc:sldChg>
      <pc:sldChg chg="addSp delSp modSp mod">
        <pc:chgData name="Neemias Informatica Lima" userId="b77af7bd85500281" providerId="LiveId" clId="{EEAEEAF5-F458-4F09-B1E8-4728DC491A1A}" dt="2024-02-09T08:57:15.383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EEAEEAF5-F458-4F09-B1E8-4728DC491A1A}" dt="2024-02-09T08:57:15.383" v="34" actId="962"/>
          <ac:picMkLst>
            <pc:docMk/>
            <pc:sldMk cId="2415505045" sldId="264"/>
            <ac:picMk id="3" creationId="{BEF6D1A3-BA98-947B-1605-A7FB846C2DF5}"/>
          </ac:picMkLst>
        </pc:picChg>
        <pc:picChg chg="del">
          <ac:chgData name="Neemias Informatica Lima" userId="b77af7bd85500281" providerId="LiveId" clId="{EEAEEAF5-F458-4F09-B1E8-4728DC491A1A}" dt="2024-02-08T23:00:51.645" v="8" actId="478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AE9A2D56-F68C-4208-AC8B-10DDB8EEC873}"/>
    <pc:docChg chg="custSel modSld">
      <pc:chgData name="Neemias Informatica Lima" userId="b77af7bd85500281" providerId="LiveId" clId="{AE9A2D56-F68C-4208-AC8B-10DDB8EEC873}" dt="2024-03-01T10:37:49.795" v="39" actId="962"/>
      <pc:docMkLst>
        <pc:docMk/>
      </pc:docMkLst>
      <pc:sldChg chg="addSp delSp modSp mod">
        <pc:chgData name="Neemias Informatica Lima" userId="b77af7bd85500281" providerId="LiveId" clId="{AE9A2D56-F68C-4208-AC8B-10DDB8EEC873}" dt="2024-03-01T10:37:49.795" v="39" actId="962"/>
        <pc:sldMkLst>
          <pc:docMk/>
          <pc:sldMk cId="2431282201" sldId="265"/>
        </pc:sldMkLst>
        <pc:picChg chg="add mod">
          <ac:chgData name="Neemias Informatica Lima" userId="b77af7bd85500281" providerId="LiveId" clId="{AE9A2D56-F68C-4208-AC8B-10DDB8EEC873}" dt="2024-03-01T10:37:49.795" v="39" actId="962"/>
          <ac:picMkLst>
            <pc:docMk/>
            <pc:sldMk cId="2431282201" sldId="265"/>
            <ac:picMk id="3" creationId="{05444F1E-1142-327E-0EBA-854BC4561C50}"/>
          </ac:picMkLst>
        </pc:picChg>
        <pc:picChg chg="del">
          <ac:chgData name="Neemias Informatica Lima" userId="b77af7bd85500281" providerId="LiveId" clId="{AE9A2D56-F68C-4208-AC8B-10DDB8EEC873}" dt="2024-02-29T20:30:56.739" v="8" actId="478"/>
          <ac:picMkLst>
            <pc:docMk/>
            <pc:sldMk cId="2431282201" sldId="265"/>
            <ac:picMk id="3" creationId="{FBF40610-BE54-E5B1-FAFA-C56A7CBD8527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  <pc:picChg chg="add mod">
          <ac:chgData name="Neemias Informatica Lima" userId="b77af7bd85500281" providerId="LiveId" clId="{57FC43F9-227B-4B97-BCE5-E16ADBFCFB4A}" dt="2023-06-08T21:07:50.890" v="24" actId="962"/>
          <ac:picMkLst>
            <pc:docMk/>
            <pc:sldMk cId="3333231734" sldId="283"/>
            <ac:picMk id="3" creationId="{1510258D-1A88-DB5F-44D1-07DD090C82B7}"/>
          </ac:picMkLst>
        </pc:picChg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  <pc:picChg chg="add mod">
          <ac:chgData name="Neemias Informatica Lima" userId="b77af7bd85500281" providerId="LiveId" clId="{08F96DA6-15F3-460B-9DD3-AFA9264EA034}" dt="2023-05-18T17:09:48.451" v="9" actId="27614"/>
          <ac:picMkLst>
            <pc:docMk/>
            <pc:sldMk cId="673714155" sldId="257"/>
            <ac:picMk id="3" creationId="{6F606184-2AD2-89BA-F152-3A8EE966624D}"/>
          </ac:picMkLst>
        </pc:picChg>
        <pc:picChg chg="del">
          <ac:chgData name="Neemias Informatica Lima" userId="b77af7bd85500281" providerId="LiveId" clId="{08F96DA6-15F3-460B-9DD3-AFA9264EA034}" dt="2023-05-18T17:09:29.746" v="0" actId="478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  <pc:picChg chg="add mod">
          <ac:chgData name="Neemias Informatica Lima" userId="b77af7bd85500281" providerId="LiveId" clId="{08F96DA6-15F3-460B-9DD3-AFA9264EA034}" dt="2023-05-18T17:10:19.970" v="24" actId="962"/>
          <ac:picMkLst>
            <pc:docMk/>
            <pc:sldMk cId="4063337808" sldId="262"/>
            <ac:picMk id="3" creationId="{6E6EFE91-BCBE-B633-12F3-1B347CC0279A}"/>
          </ac:picMkLst>
        </pc:picChg>
        <pc:picChg chg="del">
          <ac:chgData name="Neemias Informatica Lima" userId="b77af7bd85500281" providerId="LiveId" clId="{08F96DA6-15F3-460B-9DD3-AFA9264EA034}" dt="2023-05-18T17:09:35.925" v="5" actId="478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  <pc:picChg chg="add mod">
          <ac:chgData name="Neemias Informatica Lima" userId="b77af7bd85500281" providerId="LiveId" clId="{08F96DA6-15F3-460B-9DD3-AFA9264EA034}" dt="2023-05-18T17:10:26.960" v="27" actId="962"/>
          <ac:picMkLst>
            <pc:docMk/>
            <pc:sldMk cId="530856640" sldId="263"/>
            <ac:picMk id="3" creationId="{AF683460-9DEC-1FC0-0045-0DF577C44096}"/>
          </ac:picMkLst>
        </pc:picChg>
        <pc:picChg chg="del">
          <ac:chgData name="Neemias Informatica Lima" userId="b77af7bd85500281" providerId="LiveId" clId="{08F96DA6-15F3-460B-9DD3-AFA9264EA034}" dt="2023-05-18T17:09:37.146" v="6" actId="478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  <pc:picChg chg="add mod">
          <ac:chgData name="Neemias Informatica Lima" userId="b77af7bd85500281" providerId="LiveId" clId="{08F96DA6-15F3-460B-9DD3-AFA9264EA034}" dt="2023-05-18T17:10:33.840" v="30" actId="962"/>
          <ac:picMkLst>
            <pc:docMk/>
            <pc:sldMk cId="3196196008" sldId="265"/>
            <ac:picMk id="3" creationId="{4ADC614E-0802-FB3E-435A-6F922479A721}"/>
          </ac:picMkLst>
        </pc:picChg>
        <pc:picChg chg="del">
          <ac:chgData name="Neemias Informatica Lima" userId="b77af7bd85500281" providerId="LiveId" clId="{08F96DA6-15F3-460B-9DD3-AFA9264EA034}" dt="2023-05-18T17:09:38.657" v="7" actId="478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08F96DA6-15F3-460B-9DD3-AFA9264EA034}" dt="2023-05-19T10:59:15.813" v="39" actId="962"/>
          <ac:picMkLst>
            <pc:docMk/>
            <pc:sldMk cId="1851065780" sldId="276"/>
            <ac:picMk id="3" creationId="{11843B84-DB91-4FA3-4D1C-5D41B536EA03}"/>
          </ac:picMkLst>
        </pc:picChg>
        <pc:picChg chg="add del mod">
          <ac:chgData name="Neemias Informatica Lima" userId="b77af7bd85500281" providerId="LiveId" clId="{08F96DA6-15F3-460B-9DD3-AFA9264EA034}" dt="2023-05-18T17:16:17.041" v="34" actId="478"/>
          <ac:picMkLst>
            <pc:docMk/>
            <pc:sldMk cId="1851065780" sldId="276"/>
            <ac:picMk id="3" creationId="{4E49676C-C00F-869F-5FF0-5C54F4D1EC21}"/>
          </ac:picMkLst>
        </pc:picChg>
        <pc:picChg chg="del">
          <ac:chgData name="Neemias Informatica Lima" userId="b77af7bd85500281" providerId="LiveId" clId="{08F96DA6-15F3-460B-9DD3-AFA9264EA034}" dt="2023-05-18T17:09:30.853" v="1" actId="478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  <pc:picChg chg="add mod">
          <ac:chgData name="Neemias Informatica Lima" userId="b77af7bd85500281" providerId="LiveId" clId="{08F96DA6-15F3-460B-9DD3-AFA9264EA034}" dt="2023-05-18T17:09:57.464" v="15" actId="962"/>
          <ac:picMkLst>
            <pc:docMk/>
            <pc:sldMk cId="1864668640" sldId="277"/>
            <ac:picMk id="3" creationId="{A9AD4CAF-3374-B84A-9951-801A6E84AFC4}"/>
          </ac:picMkLst>
        </pc:picChg>
        <pc:picChg chg="del">
          <ac:chgData name="Neemias Informatica Lima" userId="b77af7bd85500281" providerId="LiveId" clId="{08F96DA6-15F3-460B-9DD3-AFA9264EA034}" dt="2023-05-18T17:09:31.957" v="2" actId="478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  <pc:picChg chg="add mod">
          <ac:chgData name="Neemias Informatica Lima" userId="b77af7bd85500281" providerId="LiveId" clId="{08F96DA6-15F3-460B-9DD3-AFA9264EA034}" dt="2023-05-18T17:10:04.740" v="18" actId="962"/>
          <ac:picMkLst>
            <pc:docMk/>
            <pc:sldMk cId="3902238588" sldId="279"/>
            <ac:picMk id="3" creationId="{D3C47FB1-012F-F547-C1FB-A9921B2FF034}"/>
          </ac:picMkLst>
        </pc:picChg>
        <pc:picChg chg="del">
          <ac:chgData name="Neemias Informatica Lima" userId="b77af7bd85500281" providerId="LiveId" clId="{08F96DA6-15F3-460B-9DD3-AFA9264EA034}" dt="2023-05-18T17:09:32.966" v="3" actId="478"/>
          <ac:picMkLst>
            <pc:docMk/>
            <pc:sldMk cId="3902238588" sldId="279"/>
            <ac:picMk id="4" creationId="{2CDA2892-2CCE-91E8-C773-548CDB7EC323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  <pc:picChg chg="del">
          <ac:chgData name="Neemias Informatica Lima" userId="b77af7bd85500281" providerId="LiveId" clId="{08F96DA6-15F3-460B-9DD3-AFA9264EA034}" dt="2023-05-18T17:09:34.327" v="4" actId="478"/>
          <ac:picMkLst>
            <pc:docMk/>
            <pc:sldMk cId="77404572" sldId="282"/>
            <ac:picMk id="3" creationId="{6B163110-9B66-0CD2-429D-F013CFE04C80}"/>
          </ac:picMkLst>
        </pc:picChg>
        <pc:picChg chg="add mod">
          <ac:chgData name="Neemias Informatica Lima" userId="b77af7bd85500281" providerId="LiveId" clId="{08F96DA6-15F3-460B-9DD3-AFA9264EA034}" dt="2023-05-18T17:10:10.183" v="21" actId="962"/>
          <ac:picMkLst>
            <pc:docMk/>
            <pc:sldMk cId="77404572" sldId="282"/>
            <ac:picMk id="4" creationId="{739FF035-DA6B-3F2C-79D2-23C1F2269769}"/>
          </ac:picMkLst>
        </pc:picChg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  <pc:picChg chg="add mod">
          <ac:chgData name="Neemias Informatica Lima" userId="b77af7bd85500281" providerId="LiveId" clId="{08F96DA6-15F3-460B-9DD3-AFA9264EA034}" dt="2023-05-18T17:10:41.211" v="33" actId="962"/>
          <ac:picMkLst>
            <pc:docMk/>
            <pc:sldMk cId="3333231734" sldId="283"/>
            <ac:picMk id="3" creationId="{8819F33F-EC4B-C99D-769E-0BFB5E2C6262}"/>
          </ac:picMkLst>
        </pc:picChg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  <pc:picChg chg="del">
          <ac:chgData name="Neemias Informatica Lima" userId="b77af7bd85500281" providerId="LiveId" clId="{57850977-1BFE-49C3-8B28-01C30D8EABA2}" dt="2023-05-11T10:46:13.855" v="9" actId="478"/>
          <ac:picMkLst>
            <pc:docMk/>
            <pc:sldMk cId="487904304" sldId="281"/>
            <ac:picMk id="3" creationId="{E9797015-83BA-F887-F500-B6E1B26E6F96}"/>
          </ac:picMkLst>
        </pc:picChg>
        <pc:picChg chg="del">
          <ac:chgData name="Neemias Informatica Lima" userId="b77af7bd85500281" providerId="LiveId" clId="{57850977-1BFE-49C3-8B28-01C30D8EABA2}" dt="2023-05-11T10:46:12.816" v="8" actId="478"/>
          <ac:picMkLst>
            <pc:docMk/>
            <pc:sldMk cId="487904304" sldId="281"/>
            <ac:picMk id="1026" creationId="{4B1958CF-0A4B-9B2D-2592-99D70E8EAA4C}"/>
          </ac:picMkLst>
        </pc:picChg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  <pc:picChg chg="del">
          <ac:chgData name="Neemias Informatica Lima" userId="b77af7bd85500281" providerId="LiveId" clId="{57850977-1BFE-49C3-8B28-01C30D8EABA2}" dt="2023-05-11T10:46:16.727" v="11" actId="478"/>
          <ac:picMkLst>
            <pc:docMk/>
            <pc:sldMk cId="3333231734" sldId="283"/>
            <ac:picMk id="4" creationId="{40425245-F418-B28B-EA08-64327B669DE8}"/>
          </ac:picMkLst>
        </pc:picChg>
      </pc:sldChg>
    </pc:docChg>
  </pc:docChgLst>
  <pc:docChgLst>
    <pc:chgData name="Neemias Informatica Lima" userId="b77af7bd85500281" providerId="LiveId" clId="{D1569E59-D53E-4AE8-9CDE-6E9FF2EEC0A6}"/>
    <pc:docChg chg="custSel modSld">
      <pc:chgData name="Neemias Informatica Lima" userId="b77af7bd85500281" providerId="LiveId" clId="{D1569E59-D53E-4AE8-9CDE-6E9FF2EEC0A6}" dt="2024-09-20T11:46:16.913" v="35" actId="962"/>
      <pc:docMkLst>
        <pc:docMk/>
      </pc:docMkLst>
      <pc:sldChg chg="addSp delSp modSp mod">
        <pc:chgData name="Neemias Informatica Lima" userId="b77af7bd85500281" providerId="LiveId" clId="{D1569E59-D53E-4AE8-9CDE-6E9FF2EEC0A6}" dt="2024-09-20T00:15:44.578" v="11" actId="962"/>
        <pc:sldMkLst>
          <pc:docMk/>
          <pc:sldMk cId="2210036356" sldId="256"/>
        </pc:sldMkLst>
        <pc:picChg chg="add mod">
          <ac:chgData name="Neemias Informatica Lima" userId="b77af7bd85500281" providerId="LiveId" clId="{D1569E59-D53E-4AE8-9CDE-6E9FF2EEC0A6}" dt="2024-09-20T00:15:44.578" v="11" actId="962"/>
          <ac:picMkLst>
            <pc:docMk/>
            <pc:sldMk cId="2210036356" sldId="256"/>
            <ac:picMk id="3" creationId="{0D8CD81B-D436-F820-2708-BEA748BE4B57}"/>
          </ac:picMkLst>
        </pc:picChg>
        <pc:picChg chg="del">
          <ac:chgData name="Neemias Informatica Lima" userId="b77af7bd85500281" providerId="LiveId" clId="{D1569E59-D53E-4AE8-9CDE-6E9FF2EEC0A6}" dt="2024-09-20T00:14:25.386" v="0" actId="478"/>
          <ac:picMkLst>
            <pc:docMk/>
            <pc:sldMk cId="2210036356" sldId="256"/>
            <ac:picMk id="4" creationId="{1B4A36C3-9DE1-F93E-2D1D-508AEE2F2CC3}"/>
          </ac:picMkLst>
        </pc:picChg>
      </pc:sldChg>
      <pc:sldChg chg="addSp delSp modSp mod">
        <pc:chgData name="Neemias Informatica Lima" userId="b77af7bd85500281" providerId="LiveId" clId="{D1569E59-D53E-4AE8-9CDE-6E9FF2EEC0A6}" dt="2024-09-20T00:15:51.529" v="14" actId="962"/>
        <pc:sldMkLst>
          <pc:docMk/>
          <pc:sldMk cId="1837362798" sldId="257"/>
        </pc:sldMkLst>
        <pc:picChg chg="del">
          <ac:chgData name="Neemias Informatica Lima" userId="b77af7bd85500281" providerId="LiveId" clId="{D1569E59-D53E-4AE8-9CDE-6E9FF2EEC0A6}" dt="2024-09-20T00:14:31.449" v="1" actId="478"/>
          <ac:picMkLst>
            <pc:docMk/>
            <pc:sldMk cId="1837362798" sldId="257"/>
            <ac:picMk id="3" creationId="{E74E20CC-CCF1-1DB3-D6B2-E644DA5B2E4F}"/>
          </ac:picMkLst>
        </pc:picChg>
        <pc:picChg chg="add mod">
          <ac:chgData name="Neemias Informatica Lima" userId="b77af7bd85500281" providerId="LiveId" clId="{D1569E59-D53E-4AE8-9CDE-6E9FF2EEC0A6}" dt="2024-09-20T00:15:51.529" v="14" actId="962"/>
          <ac:picMkLst>
            <pc:docMk/>
            <pc:sldMk cId="1837362798" sldId="257"/>
            <ac:picMk id="4" creationId="{6EC11FBF-AE6D-D93B-C962-9E05C2958820}"/>
          </ac:picMkLst>
        </pc:picChg>
      </pc:sldChg>
      <pc:sldChg chg="addSp delSp modSp mod">
        <pc:chgData name="Neemias Informatica Lima" userId="b77af7bd85500281" providerId="LiveId" clId="{D1569E59-D53E-4AE8-9CDE-6E9FF2EEC0A6}" dt="2024-09-20T00:15:59.340" v="17" actId="962"/>
        <pc:sldMkLst>
          <pc:docMk/>
          <pc:sldMk cId="873896514" sldId="258"/>
        </pc:sldMkLst>
        <pc:picChg chg="del">
          <ac:chgData name="Neemias Informatica Lima" userId="b77af7bd85500281" providerId="LiveId" clId="{D1569E59-D53E-4AE8-9CDE-6E9FF2EEC0A6}" dt="2024-09-20T00:14:33.342" v="2" actId="478"/>
          <ac:picMkLst>
            <pc:docMk/>
            <pc:sldMk cId="873896514" sldId="258"/>
            <ac:picMk id="3" creationId="{D2828B36-32E7-7975-B550-A51228BED521}"/>
          </ac:picMkLst>
        </pc:picChg>
        <pc:picChg chg="add mod">
          <ac:chgData name="Neemias Informatica Lima" userId="b77af7bd85500281" providerId="LiveId" clId="{D1569E59-D53E-4AE8-9CDE-6E9FF2EEC0A6}" dt="2024-09-20T00:15:59.340" v="17" actId="962"/>
          <ac:picMkLst>
            <pc:docMk/>
            <pc:sldMk cId="873896514" sldId="258"/>
            <ac:picMk id="4" creationId="{A63396A9-3162-F8A5-7ED7-8E53981EA9CF}"/>
          </ac:picMkLst>
        </pc:picChg>
      </pc:sldChg>
      <pc:sldChg chg="addSp delSp modSp mod">
        <pc:chgData name="Neemias Informatica Lima" userId="b77af7bd85500281" providerId="LiveId" clId="{D1569E59-D53E-4AE8-9CDE-6E9FF2EEC0A6}" dt="2024-09-20T00:16:06.608" v="20" actId="962"/>
        <pc:sldMkLst>
          <pc:docMk/>
          <pc:sldMk cId="2571695995" sldId="259"/>
        </pc:sldMkLst>
        <pc:picChg chg="del">
          <ac:chgData name="Neemias Informatica Lima" userId="b77af7bd85500281" providerId="LiveId" clId="{D1569E59-D53E-4AE8-9CDE-6E9FF2EEC0A6}" dt="2024-09-20T00:14:34.487" v="3" actId="478"/>
          <ac:picMkLst>
            <pc:docMk/>
            <pc:sldMk cId="2571695995" sldId="259"/>
            <ac:picMk id="3" creationId="{8F4C8DDF-F055-BA2F-6ECF-9D49C8176669}"/>
          </ac:picMkLst>
        </pc:picChg>
        <pc:picChg chg="add mod">
          <ac:chgData name="Neemias Informatica Lima" userId="b77af7bd85500281" providerId="LiveId" clId="{D1569E59-D53E-4AE8-9CDE-6E9FF2EEC0A6}" dt="2024-09-20T00:16:06.608" v="20" actId="962"/>
          <ac:picMkLst>
            <pc:docMk/>
            <pc:sldMk cId="2571695995" sldId="259"/>
            <ac:picMk id="4" creationId="{74B2395F-0122-B17B-F026-9B7E1BF3538A}"/>
          </ac:picMkLst>
        </pc:picChg>
      </pc:sldChg>
      <pc:sldChg chg="addSp delSp modSp mod">
        <pc:chgData name="Neemias Informatica Lima" userId="b77af7bd85500281" providerId="LiveId" clId="{D1569E59-D53E-4AE8-9CDE-6E9FF2EEC0A6}" dt="2024-09-20T00:16:12.927" v="23" actId="962"/>
        <pc:sldMkLst>
          <pc:docMk/>
          <pc:sldMk cId="1758464184" sldId="260"/>
        </pc:sldMkLst>
        <pc:picChg chg="del">
          <ac:chgData name="Neemias Informatica Lima" userId="b77af7bd85500281" providerId="LiveId" clId="{D1569E59-D53E-4AE8-9CDE-6E9FF2EEC0A6}" dt="2024-09-20T00:14:35.501" v="4" actId="478"/>
          <ac:picMkLst>
            <pc:docMk/>
            <pc:sldMk cId="1758464184" sldId="260"/>
            <ac:picMk id="3" creationId="{3FADCC7C-9DD7-1407-1B7B-AF4E8F3B437E}"/>
          </ac:picMkLst>
        </pc:picChg>
        <pc:picChg chg="add mod">
          <ac:chgData name="Neemias Informatica Lima" userId="b77af7bd85500281" providerId="LiveId" clId="{D1569E59-D53E-4AE8-9CDE-6E9FF2EEC0A6}" dt="2024-09-20T00:16:12.927" v="23" actId="962"/>
          <ac:picMkLst>
            <pc:docMk/>
            <pc:sldMk cId="1758464184" sldId="260"/>
            <ac:picMk id="4" creationId="{8B3EFA2E-E7E6-33C6-16A3-C625A77610A7}"/>
          </ac:picMkLst>
        </pc:picChg>
      </pc:sldChg>
      <pc:sldChg chg="addSp delSp modSp mod">
        <pc:chgData name="Neemias Informatica Lima" userId="b77af7bd85500281" providerId="LiveId" clId="{D1569E59-D53E-4AE8-9CDE-6E9FF2EEC0A6}" dt="2024-09-20T00:16:18.355" v="26" actId="962"/>
        <pc:sldMkLst>
          <pc:docMk/>
          <pc:sldMk cId="3297107713" sldId="261"/>
        </pc:sldMkLst>
        <pc:picChg chg="del">
          <ac:chgData name="Neemias Informatica Lima" userId="b77af7bd85500281" providerId="LiveId" clId="{D1569E59-D53E-4AE8-9CDE-6E9FF2EEC0A6}" dt="2024-09-20T00:14:37.363" v="5" actId="478"/>
          <ac:picMkLst>
            <pc:docMk/>
            <pc:sldMk cId="3297107713" sldId="261"/>
            <ac:picMk id="3" creationId="{4DC3790D-08E8-C8C3-C477-EF90188D3FE2}"/>
          </ac:picMkLst>
        </pc:picChg>
        <pc:picChg chg="add mod">
          <ac:chgData name="Neemias Informatica Lima" userId="b77af7bd85500281" providerId="LiveId" clId="{D1569E59-D53E-4AE8-9CDE-6E9FF2EEC0A6}" dt="2024-09-20T00:16:18.355" v="26" actId="962"/>
          <ac:picMkLst>
            <pc:docMk/>
            <pc:sldMk cId="3297107713" sldId="261"/>
            <ac:picMk id="4" creationId="{1A2965B3-41D7-E383-6854-B3E60512FC6B}"/>
          </ac:picMkLst>
        </pc:picChg>
      </pc:sldChg>
      <pc:sldChg chg="addSp delSp modSp mod">
        <pc:chgData name="Neemias Informatica Lima" userId="b77af7bd85500281" providerId="LiveId" clId="{D1569E59-D53E-4AE8-9CDE-6E9FF2EEC0A6}" dt="2024-09-20T00:16:23.692" v="29" actId="962"/>
        <pc:sldMkLst>
          <pc:docMk/>
          <pc:sldMk cId="154525927" sldId="262"/>
        </pc:sldMkLst>
        <pc:picChg chg="del">
          <ac:chgData name="Neemias Informatica Lima" userId="b77af7bd85500281" providerId="LiveId" clId="{D1569E59-D53E-4AE8-9CDE-6E9FF2EEC0A6}" dt="2024-09-20T00:14:38.273" v="6" actId="478"/>
          <ac:picMkLst>
            <pc:docMk/>
            <pc:sldMk cId="154525927" sldId="262"/>
            <ac:picMk id="3" creationId="{62C6EE7F-1B81-B7A0-FAAA-4AEF86564EC7}"/>
          </ac:picMkLst>
        </pc:picChg>
        <pc:picChg chg="add mod">
          <ac:chgData name="Neemias Informatica Lima" userId="b77af7bd85500281" providerId="LiveId" clId="{D1569E59-D53E-4AE8-9CDE-6E9FF2EEC0A6}" dt="2024-09-20T00:16:23.692" v="29" actId="962"/>
          <ac:picMkLst>
            <pc:docMk/>
            <pc:sldMk cId="154525927" sldId="262"/>
            <ac:picMk id="4" creationId="{1F5609B0-A840-1750-0AF5-454D325F7EE1}"/>
          </ac:picMkLst>
        </pc:picChg>
      </pc:sldChg>
      <pc:sldChg chg="addSp delSp modSp mod">
        <pc:chgData name="Neemias Informatica Lima" userId="b77af7bd85500281" providerId="LiveId" clId="{D1569E59-D53E-4AE8-9CDE-6E9FF2EEC0A6}" dt="2024-09-20T00:16:29.499" v="32" actId="962"/>
        <pc:sldMkLst>
          <pc:docMk/>
          <pc:sldMk cId="3044925736" sldId="263"/>
        </pc:sldMkLst>
        <pc:picChg chg="del">
          <ac:chgData name="Neemias Informatica Lima" userId="b77af7bd85500281" providerId="LiveId" clId="{D1569E59-D53E-4AE8-9CDE-6E9FF2EEC0A6}" dt="2024-09-20T00:14:39.172" v="7" actId="478"/>
          <ac:picMkLst>
            <pc:docMk/>
            <pc:sldMk cId="3044925736" sldId="263"/>
            <ac:picMk id="3" creationId="{A4CDBE8F-214A-CCF3-DE0B-1F8612513D28}"/>
          </ac:picMkLst>
        </pc:picChg>
        <pc:picChg chg="add mod">
          <ac:chgData name="Neemias Informatica Lima" userId="b77af7bd85500281" providerId="LiveId" clId="{D1569E59-D53E-4AE8-9CDE-6E9FF2EEC0A6}" dt="2024-09-20T00:16:29.499" v="32" actId="962"/>
          <ac:picMkLst>
            <pc:docMk/>
            <pc:sldMk cId="3044925736" sldId="263"/>
            <ac:picMk id="4" creationId="{3AC55847-7800-99EA-6EFE-E83FA852B862}"/>
          </ac:picMkLst>
        </pc:picChg>
      </pc:sldChg>
      <pc:sldChg chg="addSp delSp modSp mod">
        <pc:chgData name="Neemias Informatica Lima" userId="b77af7bd85500281" providerId="LiveId" clId="{D1569E59-D53E-4AE8-9CDE-6E9FF2EEC0A6}" dt="2024-09-20T11:46:16.913" v="35" actId="962"/>
        <pc:sldMkLst>
          <pc:docMk/>
          <pc:sldMk cId="1627875432" sldId="264"/>
        </pc:sldMkLst>
        <pc:picChg chg="add mod">
          <ac:chgData name="Neemias Informatica Lima" userId="b77af7bd85500281" providerId="LiveId" clId="{D1569E59-D53E-4AE8-9CDE-6E9FF2EEC0A6}" dt="2024-09-20T11:46:16.913" v="35" actId="962"/>
          <ac:picMkLst>
            <pc:docMk/>
            <pc:sldMk cId="1627875432" sldId="264"/>
            <ac:picMk id="3" creationId="{493D0310-2801-631E-2ACE-C2474448174C}"/>
          </ac:picMkLst>
        </pc:picChg>
        <pc:picChg chg="del">
          <ac:chgData name="Neemias Informatica Lima" userId="b77af7bd85500281" providerId="LiveId" clId="{D1569E59-D53E-4AE8-9CDE-6E9FF2EEC0A6}" dt="2024-09-20T00:14:42.299" v="8" actId="478"/>
          <ac:picMkLst>
            <pc:docMk/>
            <pc:sldMk cId="1627875432" sldId="264"/>
            <ac:picMk id="3" creationId="{6B21E437-BD72-C1CC-09CD-152D41EAD792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  <pc:docChgLst>
    <pc:chgData name="Neemias Informatica Lima" userId="b77af7bd85500281" providerId="LiveId" clId="{686A0E2F-C910-4BBC-A752-9FA8D6DDCA38}"/>
    <pc:docChg chg="custSel addSld delSld modSld">
      <pc:chgData name="Neemias Informatica Lima" userId="b77af7bd85500281" providerId="LiveId" clId="{686A0E2F-C910-4BBC-A752-9FA8D6DDCA38}" dt="2024-06-06T23:59:46.719" v="19" actId="47"/>
      <pc:docMkLst>
        <pc:docMk/>
      </pc:docMkLst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30676750" sldId="256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756240213" sldId="257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400922895" sldId="258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225945896" sldId="259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294458606" sldId="260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47961031" sldId="261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655856936" sldId="262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106508573" sldId="263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02966088" sldId="264"/>
        </pc:sldMkLst>
      </pc:sldChg>
      <pc:sldChg chg="delSp del mod">
        <pc:chgData name="Neemias Informatica Lima" userId="b77af7bd85500281" providerId="LiveId" clId="{686A0E2F-C910-4BBC-A752-9FA8D6DDCA38}" dt="2024-06-06T23:59:39.697" v="13" actId="47"/>
        <pc:sldMkLst>
          <pc:docMk/>
          <pc:sldMk cId="358973637" sldId="268"/>
        </pc:sldMkLst>
        <pc:picChg chg="del">
          <ac:chgData name="Neemias Informatica Lima" userId="b77af7bd85500281" providerId="LiveId" clId="{686A0E2F-C910-4BBC-A752-9FA8D6DDCA38}" dt="2024-06-06T23:58:38.987" v="2" actId="478"/>
          <ac:picMkLst>
            <pc:docMk/>
            <pc:sldMk cId="358973637" sldId="268"/>
            <ac:picMk id="4" creationId="{691B3AE4-3AF0-0504-DE54-15678E41BE75}"/>
          </ac:picMkLst>
        </pc:picChg>
      </pc:sldChg>
      <pc:sldChg chg="delSp del mod">
        <pc:chgData name="Neemias Informatica Lima" userId="b77af7bd85500281" providerId="LiveId" clId="{686A0E2F-C910-4BBC-A752-9FA8D6DDCA38}" dt="2024-06-06T23:59:41.156" v="14" actId="47"/>
        <pc:sldMkLst>
          <pc:docMk/>
          <pc:sldMk cId="2824977652" sldId="269"/>
        </pc:sldMkLst>
        <pc:picChg chg="del">
          <ac:chgData name="Neemias Informatica Lima" userId="b77af7bd85500281" providerId="LiveId" clId="{686A0E2F-C910-4BBC-A752-9FA8D6DDCA38}" dt="2024-06-06T23:58:40.651" v="3" actId="478"/>
          <ac:picMkLst>
            <pc:docMk/>
            <pc:sldMk cId="2824977652" sldId="269"/>
            <ac:picMk id="4" creationId="{C5590E4E-22E7-D4DB-DA54-F1380549673C}"/>
          </ac:picMkLst>
        </pc:picChg>
      </pc:sldChg>
      <pc:sldChg chg="delSp del mod">
        <pc:chgData name="Neemias Informatica Lima" userId="b77af7bd85500281" providerId="LiveId" clId="{686A0E2F-C910-4BBC-A752-9FA8D6DDCA38}" dt="2024-06-06T23:59:42.228" v="15" actId="47"/>
        <pc:sldMkLst>
          <pc:docMk/>
          <pc:sldMk cId="191442360" sldId="270"/>
        </pc:sldMkLst>
        <pc:picChg chg="del">
          <ac:chgData name="Neemias Informatica Lima" userId="b77af7bd85500281" providerId="LiveId" clId="{686A0E2F-C910-4BBC-A752-9FA8D6DDCA38}" dt="2024-06-06T23:58:42.743" v="4" actId="478"/>
          <ac:picMkLst>
            <pc:docMk/>
            <pc:sldMk cId="191442360" sldId="270"/>
            <ac:picMk id="4" creationId="{9A0F9BDA-5B75-45D0-738B-99BAA24A56E3}"/>
          </ac:picMkLst>
        </pc:picChg>
      </pc:sldChg>
      <pc:sldChg chg="delSp del mod">
        <pc:chgData name="Neemias Informatica Lima" userId="b77af7bd85500281" providerId="LiveId" clId="{686A0E2F-C910-4BBC-A752-9FA8D6DDCA38}" dt="2024-06-06T23:59:43.438" v="16" actId="47"/>
        <pc:sldMkLst>
          <pc:docMk/>
          <pc:sldMk cId="3432517485" sldId="271"/>
        </pc:sldMkLst>
        <pc:picChg chg="del">
          <ac:chgData name="Neemias Informatica Lima" userId="b77af7bd85500281" providerId="LiveId" clId="{686A0E2F-C910-4BBC-A752-9FA8D6DDCA38}" dt="2024-06-06T23:58:50.009" v="5" actId="478"/>
          <ac:picMkLst>
            <pc:docMk/>
            <pc:sldMk cId="3432517485" sldId="271"/>
            <ac:picMk id="4" creationId="{B00460BD-7521-E4E6-20C7-F396432BBCB6}"/>
          </ac:picMkLst>
        </pc:picChg>
      </pc:sldChg>
      <pc:sldChg chg="delSp del mod">
        <pc:chgData name="Neemias Informatica Lima" userId="b77af7bd85500281" providerId="LiveId" clId="{686A0E2F-C910-4BBC-A752-9FA8D6DDCA38}" dt="2024-06-06T23:59:44.203" v="17" actId="47"/>
        <pc:sldMkLst>
          <pc:docMk/>
          <pc:sldMk cId="3149250156" sldId="272"/>
        </pc:sldMkLst>
        <pc:picChg chg="del">
          <ac:chgData name="Neemias Informatica Lima" userId="b77af7bd85500281" providerId="LiveId" clId="{686A0E2F-C910-4BBC-A752-9FA8D6DDCA38}" dt="2024-06-06T23:58:51.221" v="6" actId="478"/>
          <ac:picMkLst>
            <pc:docMk/>
            <pc:sldMk cId="3149250156" sldId="272"/>
            <ac:picMk id="4" creationId="{B62F1B0A-2FEC-3111-F6F1-2C90B2D2D485}"/>
          </ac:picMkLst>
        </pc:picChg>
      </pc:sldChg>
      <pc:sldChg chg="delSp del mod">
        <pc:chgData name="Neemias Informatica Lima" userId="b77af7bd85500281" providerId="LiveId" clId="{686A0E2F-C910-4BBC-A752-9FA8D6DDCA38}" dt="2024-06-06T23:59:45.272" v="18" actId="47"/>
        <pc:sldMkLst>
          <pc:docMk/>
          <pc:sldMk cId="316013847" sldId="273"/>
        </pc:sldMkLst>
        <pc:picChg chg="del">
          <ac:chgData name="Neemias Informatica Lima" userId="b77af7bd85500281" providerId="LiveId" clId="{686A0E2F-C910-4BBC-A752-9FA8D6DDCA38}" dt="2024-06-06T23:58:52.926" v="7" actId="478"/>
          <ac:picMkLst>
            <pc:docMk/>
            <pc:sldMk cId="316013847" sldId="273"/>
            <ac:picMk id="3" creationId="{19F6D201-9610-0082-5D55-B63531AF4167}"/>
          </ac:picMkLst>
        </pc:picChg>
      </pc:sldChg>
      <pc:sldChg chg="delSp del mod">
        <pc:chgData name="Neemias Informatica Lima" userId="b77af7bd85500281" providerId="LiveId" clId="{686A0E2F-C910-4BBC-A752-9FA8D6DDCA38}" dt="2024-06-06T23:59:46.719" v="19" actId="47"/>
        <pc:sldMkLst>
          <pc:docMk/>
          <pc:sldMk cId="2095798754" sldId="274"/>
        </pc:sldMkLst>
        <pc:picChg chg="del">
          <ac:chgData name="Neemias Informatica Lima" userId="b77af7bd85500281" providerId="LiveId" clId="{686A0E2F-C910-4BBC-A752-9FA8D6DDCA38}" dt="2024-06-06T23:58:54.151" v="8" actId="478"/>
          <ac:picMkLst>
            <pc:docMk/>
            <pc:sldMk cId="2095798754" sldId="274"/>
            <ac:picMk id="3" creationId="{C6A0EB73-FF43-204B-1549-F93AD2D4C301}"/>
          </ac:picMkLst>
        </pc:picChg>
      </pc:sldChg>
      <pc:sldChg chg="delSp del mod">
        <pc:chgData name="Neemias Informatica Lima" userId="b77af7bd85500281" providerId="LiveId" clId="{686A0E2F-C910-4BBC-A752-9FA8D6DDCA38}" dt="2024-06-06T23:59:38.749" v="11" actId="47"/>
        <pc:sldMkLst>
          <pc:docMk/>
          <pc:sldMk cId="2869687810" sldId="275"/>
        </pc:sldMkLst>
        <pc:picChg chg="del">
          <ac:chgData name="Neemias Informatica Lima" userId="b77af7bd85500281" providerId="LiveId" clId="{686A0E2F-C910-4BBC-A752-9FA8D6DDCA38}" dt="2024-06-06T23:58:36.110" v="0" actId="478"/>
          <ac:picMkLst>
            <pc:docMk/>
            <pc:sldMk cId="2869687810" sldId="275"/>
            <ac:picMk id="3" creationId="{CFC46F64-6240-F914-5D4D-5D8C065A74DA}"/>
          </ac:picMkLst>
        </pc:picChg>
      </pc:sldChg>
      <pc:sldChg chg="delSp del mod">
        <pc:chgData name="Neemias Informatica Lima" userId="b77af7bd85500281" providerId="LiveId" clId="{686A0E2F-C910-4BBC-A752-9FA8D6DDCA38}" dt="2024-06-06T23:59:39.119" v="12" actId="47"/>
        <pc:sldMkLst>
          <pc:docMk/>
          <pc:sldMk cId="1042959014" sldId="276"/>
        </pc:sldMkLst>
        <pc:picChg chg="del">
          <ac:chgData name="Neemias Informatica Lima" userId="b77af7bd85500281" providerId="LiveId" clId="{686A0E2F-C910-4BBC-A752-9FA8D6DDCA38}" dt="2024-06-06T23:58:37.582" v="1" actId="478"/>
          <ac:picMkLst>
            <pc:docMk/>
            <pc:sldMk cId="1042959014" sldId="276"/>
            <ac:picMk id="4" creationId="{F6A7FECC-8CD9-E3BA-45DE-B43565540487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588D4A91-6D11-4D22-9E16-12876D5255E5}"/>
    <pc:docChg chg="custSel modSld">
      <pc:chgData name="Neemias Informatica Lima" userId="b77af7bd85500281" providerId="LiveId" clId="{588D4A91-6D11-4D22-9E16-12876D5255E5}" dt="2024-10-18T09:49:42.175" v="34" actId="962"/>
      <pc:docMkLst>
        <pc:docMk/>
      </pc:docMkLst>
      <pc:sldChg chg="addSp delSp modSp mod">
        <pc:chgData name="Neemias Informatica Lima" userId="b77af7bd85500281" providerId="LiveId" clId="{588D4A91-6D11-4D22-9E16-12876D5255E5}" dt="2024-10-17T23:16:09.858" v="11" actId="962"/>
        <pc:sldMkLst>
          <pc:docMk/>
          <pc:sldMk cId="2210036356" sldId="256"/>
        </pc:sldMkLst>
        <pc:picChg chg="add mod">
          <ac:chgData name="Neemias Informatica Lima" userId="b77af7bd85500281" providerId="LiveId" clId="{588D4A91-6D11-4D22-9E16-12876D5255E5}" dt="2024-10-17T23:16:09.858" v="11" actId="962"/>
          <ac:picMkLst>
            <pc:docMk/>
            <pc:sldMk cId="2210036356" sldId="256"/>
            <ac:picMk id="3" creationId="{59863945-74D1-E0E9-8FC6-CCF32615C874}"/>
          </ac:picMkLst>
        </pc:picChg>
        <pc:picChg chg="del">
          <ac:chgData name="Neemias Informatica Lima" userId="b77af7bd85500281" providerId="LiveId" clId="{588D4A91-6D11-4D22-9E16-12876D5255E5}" dt="2024-10-17T23:13:07.306" v="0" actId="478"/>
          <ac:picMkLst>
            <pc:docMk/>
            <pc:sldMk cId="2210036356" sldId="256"/>
            <ac:picMk id="4" creationId="{7D188026-A151-DFBA-F341-D39928EB8A6D}"/>
          </ac:picMkLst>
        </pc:picChg>
      </pc:sldChg>
      <pc:sldChg chg="addSp delSp modSp mod">
        <pc:chgData name="Neemias Informatica Lima" userId="b77af7bd85500281" providerId="LiveId" clId="{588D4A91-6D11-4D22-9E16-12876D5255E5}" dt="2024-10-17T23:16:14.968" v="14" actId="962"/>
        <pc:sldMkLst>
          <pc:docMk/>
          <pc:sldMk cId="1837362798" sldId="257"/>
        </pc:sldMkLst>
        <pc:picChg chg="del">
          <ac:chgData name="Neemias Informatica Lima" userId="b77af7bd85500281" providerId="LiveId" clId="{588D4A91-6D11-4D22-9E16-12876D5255E5}" dt="2024-10-17T23:13:08.493" v="1" actId="478"/>
          <ac:picMkLst>
            <pc:docMk/>
            <pc:sldMk cId="1837362798" sldId="257"/>
            <ac:picMk id="3" creationId="{5C9C34AD-E1D5-7F4C-37BE-ABC598C5B125}"/>
          </ac:picMkLst>
        </pc:picChg>
        <pc:picChg chg="add mod">
          <ac:chgData name="Neemias Informatica Lima" userId="b77af7bd85500281" providerId="LiveId" clId="{588D4A91-6D11-4D22-9E16-12876D5255E5}" dt="2024-10-17T23:16:14.968" v="14" actId="962"/>
          <ac:picMkLst>
            <pc:docMk/>
            <pc:sldMk cId="1837362798" sldId="257"/>
            <ac:picMk id="4" creationId="{30524D6A-CA82-84E7-9CA8-7A98222E82A3}"/>
          </ac:picMkLst>
        </pc:picChg>
      </pc:sldChg>
      <pc:sldChg chg="addSp delSp modSp mod">
        <pc:chgData name="Neemias Informatica Lima" userId="b77af7bd85500281" providerId="LiveId" clId="{588D4A91-6D11-4D22-9E16-12876D5255E5}" dt="2024-10-17T23:16:20.713" v="17" actId="962"/>
        <pc:sldMkLst>
          <pc:docMk/>
          <pc:sldMk cId="873896514" sldId="258"/>
        </pc:sldMkLst>
        <pc:picChg chg="add mod">
          <ac:chgData name="Neemias Informatica Lima" userId="b77af7bd85500281" providerId="LiveId" clId="{588D4A91-6D11-4D22-9E16-12876D5255E5}" dt="2024-10-17T23:16:20.713" v="17" actId="962"/>
          <ac:picMkLst>
            <pc:docMk/>
            <pc:sldMk cId="873896514" sldId="258"/>
            <ac:picMk id="3" creationId="{73D537B7-2751-187A-3B88-2FD0BEE5E1DA}"/>
          </ac:picMkLst>
        </pc:picChg>
        <pc:picChg chg="del">
          <ac:chgData name="Neemias Informatica Lima" userId="b77af7bd85500281" providerId="LiveId" clId="{588D4A91-6D11-4D22-9E16-12876D5255E5}" dt="2024-10-17T23:13:09.538" v="2" actId="478"/>
          <ac:picMkLst>
            <pc:docMk/>
            <pc:sldMk cId="873896514" sldId="258"/>
            <ac:picMk id="6" creationId="{2DCE1A5B-4142-4DBC-06F4-C64839A14541}"/>
          </ac:picMkLst>
        </pc:picChg>
      </pc:sldChg>
      <pc:sldChg chg="addSp delSp modSp mod">
        <pc:chgData name="Neemias Informatica Lima" userId="b77af7bd85500281" providerId="LiveId" clId="{588D4A91-6D11-4D22-9E16-12876D5255E5}" dt="2024-10-17T23:16:26.534" v="20" actId="962"/>
        <pc:sldMkLst>
          <pc:docMk/>
          <pc:sldMk cId="2571695995" sldId="259"/>
        </pc:sldMkLst>
        <pc:picChg chg="del">
          <ac:chgData name="Neemias Informatica Lima" userId="b77af7bd85500281" providerId="LiveId" clId="{588D4A91-6D11-4D22-9E16-12876D5255E5}" dt="2024-10-17T23:13:10.753" v="3" actId="478"/>
          <ac:picMkLst>
            <pc:docMk/>
            <pc:sldMk cId="2571695995" sldId="259"/>
            <ac:picMk id="3" creationId="{0912FA8B-7F6E-AC65-1797-D6A6FD7BE8BF}"/>
          </ac:picMkLst>
        </pc:picChg>
        <pc:picChg chg="add mod">
          <ac:chgData name="Neemias Informatica Lima" userId="b77af7bd85500281" providerId="LiveId" clId="{588D4A91-6D11-4D22-9E16-12876D5255E5}" dt="2024-10-17T23:16:26.534" v="20" actId="962"/>
          <ac:picMkLst>
            <pc:docMk/>
            <pc:sldMk cId="2571695995" sldId="259"/>
            <ac:picMk id="4" creationId="{E826861B-9FA4-5ED6-3BB4-A049F5B38479}"/>
          </ac:picMkLst>
        </pc:picChg>
      </pc:sldChg>
      <pc:sldChg chg="addSp delSp modSp mod">
        <pc:chgData name="Neemias Informatica Lima" userId="b77af7bd85500281" providerId="LiveId" clId="{588D4A91-6D11-4D22-9E16-12876D5255E5}" dt="2024-10-17T23:16:34.209" v="23" actId="962"/>
        <pc:sldMkLst>
          <pc:docMk/>
          <pc:sldMk cId="1758464184" sldId="260"/>
        </pc:sldMkLst>
        <pc:picChg chg="del">
          <ac:chgData name="Neemias Informatica Lima" userId="b77af7bd85500281" providerId="LiveId" clId="{588D4A91-6D11-4D22-9E16-12876D5255E5}" dt="2024-10-17T23:13:11.917" v="4" actId="478"/>
          <ac:picMkLst>
            <pc:docMk/>
            <pc:sldMk cId="1758464184" sldId="260"/>
            <ac:picMk id="3" creationId="{5F02BE80-8C54-B7D5-A959-A7D03208C31C}"/>
          </ac:picMkLst>
        </pc:picChg>
        <pc:picChg chg="add mod">
          <ac:chgData name="Neemias Informatica Lima" userId="b77af7bd85500281" providerId="LiveId" clId="{588D4A91-6D11-4D22-9E16-12876D5255E5}" dt="2024-10-17T23:16:34.209" v="23" actId="962"/>
          <ac:picMkLst>
            <pc:docMk/>
            <pc:sldMk cId="1758464184" sldId="260"/>
            <ac:picMk id="4" creationId="{C4E05886-EE7F-16CA-29FA-1AD1B705D5DA}"/>
          </ac:picMkLst>
        </pc:picChg>
      </pc:sldChg>
      <pc:sldChg chg="addSp delSp modSp mod">
        <pc:chgData name="Neemias Informatica Lima" userId="b77af7bd85500281" providerId="LiveId" clId="{588D4A91-6D11-4D22-9E16-12876D5255E5}" dt="2024-10-17T23:16:40.604" v="26" actId="962"/>
        <pc:sldMkLst>
          <pc:docMk/>
          <pc:sldMk cId="3297107713" sldId="261"/>
        </pc:sldMkLst>
        <pc:picChg chg="del">
          <ac:chgData name="Neemias Informatica Lima" userId="b77af7bd85500281" providerId="LiveId" clId="{588D4A91-6D11-4D22-9E16-12876D5255E5}" dt="2024-10-17T23:13:13.507" v="5" actId="478"/>
          <ac:picMkLst>
            <pc:docMk/>
            <pc:sldMk cId="3297107713" sldId="261"/>
            <ac:picMk id="3" creationId="{5628735C-6230-73CF-2950-DA09ED632B27}"/>
          </ac:picMkLst>
        </pc:picChg>
        <pc:picChg chg="add mod">
          <ac:chgData name="Neemias Informatica Lima" userId="b77af7bd85500281" providerId="LiveId" clId="{588D4A91-6D11-4D22-9E16-12876D5255E5}" dt="2024-10-17T23:16:40.604" v="26" actId="962"/>
          <ac:picMkLst>
            <pc:docMk/>
            <pc:sldMk cId="3297107713" sldId="261"/>
            <ac:picMk id="4" creationId="{CADE553C-A0B3-8D41-F594-3F92636DB972}"/>
          </ac:picMkLst>
        </pc:picChg>
      </pc:sldChg>
      <pc:sldChg chg="addSp delSp modSp mod">
        <pc:chgData name="Neemias Informatica Lima" userId="b77af7bd85500281" providerId="LiveId" clId="{588D4A91-6D11-4D22-9E16-12876D5255E5}" dt="2024-10-17T23:16:47.404" v="29" actId="962"/>
        <pc:sldMkLst>
          <pc:docMk/>
          <pc:sldMk cId="154525927" sldId="262"/>
        </pc:sldMkLst>
        <pc:picChg chg="del">
          <ac:chgData name="Neemias Informatica Lima" userId="b77af7bd85500281" providerId="LiveId" clId="{588D4A91-6D11-4D22-9E16-12876D5255E5}" dt="2024-10-17T23:13:14.872" v="6" actId="478"/>
          <ac:picMkLst>
            <pc:docMk/>
            <pc:sldMk cId="154525927" sldId="262"/>
            <ac:picMk id="3" creationId="{DB4EDB71-C4C4-3B96-7B6E-570F7206708A}"/>
          </ac:picMkLst>
        </pc:picChg>
        <pc:picChg chg="add mod">
          <ac:chgData name="Neemias Informatica Lima" userId="b77af7bd85500281" providerId="LiveId" clId="{588D4A91-6D11-4D22-9E16-12876D5255E5}" dt="2024-10-17T23:16:47.404" v="29" actId="962"/>
          <ac:picMkLst>
            <pc:docMk/>
            <pc:sldMk cId="154525927" sldId="262"/>
            <ac:picMk id="4" creationId="{48CA4D05-2BAD-33C9-8958-D423CB534CC0}"/>
          </ac:picMkLst>
        </pc:picChg>
      </pc:sldChg>
      <pc:sldChg chg="addSp delSp modSp mod">
        <pc:chgData name="Neemias Informatica Lima" userId="b77af7bd85500281" providerId="LiveId" clId="{588D4A91-6D11-4D22-9E16-12876D5255E5}" dt="2024-10-17T23:16:52.851" v="31" actId="27614"/>
        <pc:sldMkLst>
          <pc:docMk/>
          <pc:sldMk cId="3044925736" sldId="263"/>
        </pc:sldMkLst>
        <pc:picChg chg="del">
          <ac:chgData name="Neemias Informatica Lima" userId="b77af7bd85500281" providerId="LiveId" clId="{588D4A91-6D11-4D22-9E16-12876D5255E5}" dt="2024-10-17T23:13:16.620" v="7" actId="478"/>
          <ac:picMkLst>
            <pc:docMk/>
            <pc:sldMk cId="3044925736" sldId="263"/>
            <ac:picMk id="3" creationId="{81B2F609-66CD-A3EF-A2DE-C5D7DFCB44F7}"/>
          </ac:picMkLst>
        </pc:picChg>
        <pc:picChg chg="add mod">
          <ac:chgData name="Neemias Informatica Lima" userId="b77af7bd85500281" providerId="LiveId" clId="{588D4A91-6D11-4D22-9E16-12876D5255E5}" dt="2024-10-17T23:16:52.851" v="31" actId="27614"/>
          <ac:picMkLst>
            <pc:docMk/>
            <pc:sldMk cId="3044925736" sldId="263"/>
            <ac:picMk id="4" creationId="{5415D5FE-4D61-3C55-A831-0986E473BACA}"/>
          </ac:picMkLst>
        </pc:picChg>
      </pc:sldChg>
      <pc:sldChg chg="addSp delSp modSp mod">
        <pc:chgData name="Neemias Informatica Lima" userId="b77af7bd85500281" providerId="LiveId" clId="{588D4A91-6D11-4D22-9E16-12876D5255E5}" dt="2024-10-18T09:49:42.175" v="34" actId="962"/>
        <pc:sldMkLst>
          <pc:docMk/>
          <pc:sldMk cId="1627875432" sldId="264"/>
        </pc:sldMkLst>
        <pc:picChg chg="add mod">
          <ac:chgData name="Neemias Informatica Lima" userId="b77af7bd85500281" providerId="LiveId" clId="{588D4A91-6D11-4D22-9E16-12876D5255E5}" dt="2024-10-18T09:49:42.175" v="34" actId="962"/>
          <ac:picMkLst>
            <pc:docMk/>
            <pc:sldMk cId="1627875432" sldId="264"/>
            <ac:picMk id="3" creationId="{B9BD3C4D-B427-B138-CEDB-3DE59A5F89AE}"/>
          </ac:picMkLst>
        </pc:picChg>
        <pc:picChg chg="del">
          <ac:chgData name="Neemias Informatica Lima" userId="b77af7bd85500281" providerId="LiveId" clId="{588D4A91-6D11-4D22-9E16-12876D5255E5}" dt="2024-10-17T23:13:17.803" v="8" actId="478"/>
          <ac:picMkLst>
            <pc:docMk/>
            <pc:sldMk cId="1627875432" sldId="264"/>
            <ac:picMk id="4" creationId="{05C5E892-B29C-74E0-5067-80799E5A38E6}"/>
          </ac:picMkLst>
        </pc:picChg>
      </pc:sldChg>
    </pc:docChg>
  </pc:docChgLst>
  <pc:docChgLst>
    <pc:chgData name="Neemias Informatica Lima" userId="b77af7bd85500281" providerId="LiveId" clId="{93364F77-DF6F-48E0-8C51-948999EF2AA1}"/>
    <pc:docChg chg="undo custSel delSld modSld">
      <pc:chgData name="Neemias Informatica Lima" userId="b77af7bd85500281" providerId="LiveId" clId="{93364F77-DF6F-48E0-8C51-948999EF2AA1}" dt="2024-07-12T19:17:14.456" v="51" actId="962"/>
      <pc:docMkLst>
        <pc:docMk/>
      </pc:docMkLst>
      <pc:sldChg chg="addSp delSp modSp mod">
        <pc:chgData name="Neemias Informatica Lima" userId="b77af7bd85500281" providerId="LiveId" clId="{93364F77-DF6F-48E0-8C51-948999EF2AA1}" dt="2024-07-12T19:17:01.591" v="48" actId="478"/>
        <pc:sldMkLst>
          <pc:docMk/>
          <pc:sldMk cId="1644680900" sldId="268"/>
        </pc:sldMkLst>
        <pc:picChg chg="del">
          <ac:chgData name="Neemias Informatica Lima" userId="b77af7bd85500281" providerId="LiveId" clId="{93364F77-DF6F-48E0-8C51-948999EF2AA1}" dt="2024-07-11T11:24:29.719" v="0" actId="478"/>
          <ac:picMkLst>
            <pc:docMk/>
            <pc:sldMk cId="1644680900" sldId="268"/>
            <ac:picMk id="3" creationId="{C5C023B0-511D-0DA2-3C00-4C6CBAA1F8F0}"/>
          </ac:picMkLst>
        </pc:picChg>
        <pc:picChg chg="add del mod">
          <ac:chgData name="Neemias Informatica Lima" userId="b77af7bd85500281" providerId="LiveId" clId="{93364F77-DF6F-48E0-8C51-948999EF2AA1}" dt="2024-07-12T19:17:01.591" v="48" actId="478"/>
          <ac:picMkLst>
            <pc:docMk/>
            <pc:sldMk cId="1644680900" sldId="268"/>
            <ac:picMk id="4" creationId="{DDEED7B5-D8FE-80A8-4B77-53D1446796A5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1.464" v="47" actId="478"/>
        <pc:sldMkLst>
          <pc:docMk/>
          <pc:sldMk cId="4137419252" sldId="269"/>
        </pc:sldMkLst>
        <pc:picChg chg="add del mod">
          <ac:chgData name="Neemias Informatica Lima" userId="b77af7bd85500281" providerId="LiveId" clId="{93364F77-DF6F-48E0-8C51-948999EF2AA1}" dt="2024-07-12T19:17:01.464" v="47" actId="478"/>
          <ac:picMkLst>
            <pc:docMk/>
            <pc:sldMk cId="4137419252" sldId="269"/>
            <ac:picMk id="3" creationId="{5F7DD029-15A7-7304-F706-1D2DCF7E6FA9}"/>
          </ac:picMkLst>
        </pc:picChg>
        <pc:picChg chg="del">
          <ac:chgData name="Neemias Informatica Lima" userId="b77af7bd85500281" providerId="LiveId" clId="{93364F77-DF6F-48E0-8C51-948999EF2AA1}" dt="2024-07-11T11:24:30.759" v="1" actId="478"/>
          <ac:picMkLst>
            <pc:docMk/>
            <pc:sldMk cId="4137419252" sldId="269"/>
            <ac:picMk id="4" creationId="{F650AD90-D72B-BC28-14A7-296853C8181D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1.324" v="46" actId="478"/>
        <pc:sldMkLst>
          <pc:docMk/>
          <pc:sldMk cId="3747751760" sldId="270"/>
        </pc:sldMkLst>
        <pc:picChg chg="add del mod">
          <ac:chgData name="Neemias Informatica Lima" userId="b77af7bd85500281" providerId="LiveId" clId="{93364F77-DF6F-48E0-8C51-948999EF2AA1}" dt="2024-07-12T19:17:01.324" v="46" actId="478"/>
          <ac:picMkLst>
            <pc:docMk/>
            <pc:sldMk cId="3747751760" sldId="270"/>
            <ac:picMk id="3" creationId="{AF9E42B0-5CAC-C25A-0721-D33B4498C254}"/>
          </ac:picMkLst>
        </pc:picChg>
        <pc:picChg chg="del">
          <ac:chgData name="Neemias Informatica Lima" userId="b77af7bd85500281" providerId="LiveId" clId="{93364F77-DF6F-48E0-8C51-948999EF2AA1}" dt="2024-07-11T11:24:32.599" v="2" actId="478"/>
          <ac:picMkLst>
            <pc:docMk/>
            <pc:sldMk cId="3747751760" sldId="270"/>
            <ac:picMk id="4" creationId="{01CFE62E-1E07-5F23-41B8-FCC4376C0EB5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1.191" v="45" actId="478"/>
        <pc:sldMkLst>
          <pc:docMk/>
          <pc:sldMk cId="613821706" sldId="271"/>
        </pc:sldMkLst>
        <pc:picChg chg="add del mod">
          <ac:chgData name="Neemias Informatica Lima" userId="b77af7bd85500281" providerId="LiveId" clId="{93364F77-DF6F-48E0-8C51-948999EF2AA1}" dt="2024-07-12T19:17:01.191" v="45" actId="478"/>
          <ac:picMkLst>
            <pc:docMk/>
            <pc:sldMk cId="613821706" sldId="271"/>
            <ac:picMk id="3" creationId="{FA5633E0-C1B0-D3FB-DDA8-ECD71DFCE148}"/>
          </ac:picMkLst>
        </pc:picChg>
        <pc:picChg chg="del">
          <ac:chgData name="Neemias Informatica Lima" userId="b77af7bd85500281" providerId="LiveId" clId="{93364F77-DF6F-48E0-8C51-948999EF2AA1}" dt="2024-07-11T11:39:33.666" v="3" actId="478"/>
          <ac:picMkLst>
            <pc:docMk/>
            <pc:sldMk cId="613821706" sldId="271"/>
            <ac:picMk id="4" creationId="{82941A03-F0BF-E5EF-CD2B-9BE867C4584B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1.058" v="44" actId="478"/>
        <pc:sldMkLst>
          <pc:docMk/>
          <pc:sldMk cId="3412323748" sldId="272"/>
        </pc:sldMkLst>
        <pc:picChg chg="add del mod">
          <ac:chgData name="Neemias Informatica Lima" userId="b77af7bd85500281" providerId="LiveId" clId="{93364F77-DF6F-48E0-8C51-948999EF2AA1}" dt="2024-07-12T19:17:01.058" v="44" actId="478"/>
          <ac:picMkLst>
            <pc:docMk/>
            <pc:sldMk cId="3412323748" sldId="272"/>
            <ac:picMk id="3" creationId="{0BB72140-26F9-87F7-1658-C507EE92BD83}"/>
          </ac:picMkLst>
        </pc:picChg>
        <pc:picChg chg="del">
          <ac:chgData name="Neemias Informatica Lima" userId="b77af7bd85500281" providerId="LiveId" clId="{93364F77-DF6F-48E0-8C51-948999EF2AA1}" dt="2024-07-11T11:39:35.022" v="4" actId="478"/>
          <ac:picMkLst>
            <pc:docMk/>
            <pc:sldMk cId="3412323748" sldId="272"/>
            <ac:picMk id="4" creationId="{1CF58FFC-4FC5-A0FF-D7BE-7F1906154DEB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0.903" v="43" actId="478"/>
        <pc:sldMkLst>
          <pc:docMk/>
          <pc:sldMk cId="3920268793" sldId="273"/>
        </pc:sldMkLst>
        <pc:picChg chg="add del mod">
          <ac:chgData name="Neemias Informatica Lima" userId="b77af7bd85500281" providerId="LiveId" clId="{93364F77-DF6F-48E0-8C51-948999EF2AA1}" dt="2024-07-12T19:17:00.903" v="43" actId="478"/>
          <ac:picMkLst>
            <pc:docMk/>
            <pc:sldMk cId="3920268793" sldId="273"/>
            <ac:picMk id="3" creationId="{DC51A20A-12BF-3A76-3F0A-EEE679ADFACB}"/>
          </ac:picMkLst>
        </pc:picChg>
        <pc:picChg chg="del">
          <ac:chgData name="Neemias Informatica Lima" userId="b77af7bd85500281" providerId="LiveId" clId="{93364F77-DF6F-48E0-8C51-948999EF2AA1}" dt="2024-07-11T11:39:37.248" v="5" actId="478"/>
          <ac:picMkLst>
            <pc:docMk/>
            <pc:sldMk cId="3920268793" sldId="273"/>
            <ac:picMk id="4" creationId="{B5EF2234-5004-DF35-C329-96420584907F}"/>
          </ac:picMkLst>
        </pc:picChg>
      </pc:sldChg>
      <pc:sldChg chg="addSp delSp modSp mod">
        <pc:chgData name="Neemias Informatica Lima" userId="b77af7bd85500281" providerId="LiveId" clId="{93364F77-DF6F-48E0-8C51-948999EF2AA1}" dt="2024-07-11T11:41:19.184" v="30" actId="962"/>
        <pc:sldMkLst>
          <pc:docMk/>
          <pc:sldMk cId="22132168" sldId="274"/>
        </pc:sldMkLst>
        <pc:picChg chg="add mod">
          <ac:chgData name="Neemias Informatica Lima" userId="b77af7bd85500281" providerId="LiveId" clId="{93364F77-DF6F-48E0-8C51-948999EF2AA1}" dt="2024-07-11T11:41:19.184" v="30" actId="962"/>
          <ac:picMkLst>
            <pc:docMk/>
            <pc:sldMk cId="22132168" sldId="274"/>
            <ac:picMk id="3" creationId="{E57CD207-0C35-1736-1CFC-9FA02A15E75A}"/>
          </ac:picMkLst>
        </pc:picChg>
        <pc:picChg chg="del">
          <ac:chgData name="Neemias Informatica Lima" userId="b77af7bd85500281" providerId="LiveId" clId="{93364F77-DF6F-48E0-8C51-948999EF2AA1}" dt="2024-07-11T11:39:38.582" v="6" actId="478"/>
          <ac:picMkLst>
            <pc:docMk/>
            <pc:sldMk cId="22132168" sldId="274"/>
            <ac:picMk id="4" creationId="{0CE5D96E-FFCF-D744-0401-1C4DCFFBE60E}"/>
          </ac:picMkLst>
        </pc:picChg>
      </pc:sldChg>
      <pc:sldChg chg="addSp delSp modSp mod">
        <pc:chgData name="Neemias Informatica Lima" userId="b77af7bd85500281" providerId="LiveId" clId="{93364F77-DF6F-48E0-8C51-948999EF2AA1}" dt="2024-07-12T14:33:51.685" v="36" actId="962"/>
        <pc:sldMkLst>
          <pc:docMk/>
          <pc:sldMk cId="4269271623" sldId="275"/>
        </pc:sldMkLst>
        <pc:picChg chg="add del">
          <ac:chgData name="Neemias Informatica Lima" userId="b77af7bd85500281" providerId="LiveId" clId="{93364F77-DF6F-48E0-8C51-948999EF2AA1}" dt="2024-07-12T14:33:49.520" v="33" actId="478"/>
          <ac:picMkLst>
            <pc:docMk/>
            <pc:sldMk cId="4269271623" sldId="275"/>
            <ac:picMk id="3" creationId="{D0541016-EE59-EF9E-57E3-92A37991C409}"/>
          </ac:picMkLst>
        </pc:picChg>
        <pc:picChg chg="del">
          <ac:chgData name="Neemias Informatica Lima" userId="b77af7bd85500281" providerId="LiveId" clId="{93364F77-DF6F-48E0-8C51-948999EF2AA1}" dt="2024-07-11T11:39:39.852" v="7" actId="478"/>
          <ac:picMkLst>
            <pc:docMk/>
            <pc:sldMk cId="4269271623" sldId="275"/>
            <ac:picMk id="4" creationId="{0696BF21-179E-230F-1E5F-6AA5A6321B38}"/>
          </ac:picMkLst>
        </pc:picChg>
        <pc:picChg chg="add mod">
          <ac:chgData name="Neemias Informatica Lima" userId="b77af7bd85500281" providerId="LiveId" clId="{93364F77-DF6F-48E0-8C51-948999EF2AA1}" dt="2024-07-12T14:33:51.685" v="36" actId="962"/>
          <ac:picMkLst>
            <pc:docMk/>
            <pc:sldMk cId="4269271623" sldId="275"/>
            <ac:picMk id="5" creationId="{B6EB55E9-0083-5C57-2BB8-645E111DF23B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14.456" v="51" actId="962"/>
        <pc:sldMkLst>
          <pc:docMk/>
          <pc:sldMk cId="2302156781" sldId="278"/>
        </pc:sldMkLst>
        <pc:picChg chg="del">
          <ac:chgData name="Neemias Informatica Lima" userId="b77af7bd85500281" providerId="LiveId" clId="{93364F77-DF6F-48E0-8C51-948999EF2AA1}" dt="2024-07-11T11:39:41.287" v="8" actId="478"/>
          <ac:picMkLst>
            <pc:docMk/>
            <pc:sldMk cId="2302156781" sldId="278"/>
            <ac:picMk id="3" creationId="{3B9069FE-DAE6-E1C7-8FC3-6839525CA9D1}"/>
          </ac:picMkLst>
        </pc:picChg>
        <pc:picChg chg="add mod">
          <ac:chgData name="Neemias Informatica Lima" userId="b77af7bd85500281" providerId="LiveId" clId="{93364F77-DF6F-48E0-8C51-948999EF2AA1}" dt="2024-07-12T19:17:14.456" v="51" actId="962"/>
          <ac:picMkLst>
            <pc:docMk/>
            <pc:sldMk cId="2302156781" sldId="278"/>
            <ac:picMk id="3" creationId="{65BC3A7E-2A90-89BB-ECFC-40FECDC78DDD}"/>
          </ac:picMkLst>
        </pc:picChg>
      </pc:sldChg>
      <pc:sldChg chg="delSp del mod">
        <pc:chgData name="Neemias Informatica Lima" userId="b77af7bd85500281" providerId="LiveId" clId="{93364F77-DF6F-48E0-8C51-948999EF2AA1}" dt="2024-07-11T11:41:25.826" v="31" actId="47"/>
        <pc:sldMkLst>
          <pc:docMk/>
          <pc:sldMk cId="3624369357" sldId="279"/>
        </pc:sldMkLst>
        <pc:picChg chg="del">
          <ac:chgData name="Neemias Informatica Lima" userId="b77af7bd85500281" providerId="LiveId" clId="{93364F77-DF6F-48E0-8C51-948999EF2AA1}" dt="2024-07-11T11:39:43.007" v="9" actId="478"/>
          <ac:picMkLst>
            <pc:docMk/>
            <pc:sldMk cId="3624369357" sldId="279"/>
            <ac:picMk id="3" creationId="{61ECA793-0C78-7AEA-74D2-3516B377A333}"/>
          </ac:picMkLst>
        </pc:picChg>
      </pc:sldChg>
    </pc:docChg>
  </pc:docChgLst>
  <pc:docChgLst>
    <pc:chgData name="Neemias Informatica Lima" userId="b77af7bd85500281" providerId="LiveId" clId="{480645D2-6E45-4AA9-9E62-E1437C496857}"/>
    <pc:docChg chg="addSld delSld modSld">
      <pc:chgData name="Neemias Informatica Lima" userId="b77af7bd85500281" providerId="LiveId" clId="{480645D2-6E45-4AA9-9E62-E1437C496857}" dt="2024-01-12T00:01:53.908" v="1"/>
      <pc:docMkLst>
        <pc:docMk/>
      </pc:docMkLst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307351543" sldId="256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150007698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398630759" sldId="258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005055979" sldId="259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23522970" sldId="260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55100070" sldId="261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533574136" sldId="262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731110146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2415505045" sldId="2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919621851" sldId="361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507524063" sldId="3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267581306" sldId="365"/>
        </pc:sldMkLst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AD171BFD-7396-40D6-A304-99C8F07438E8}"/>
    <pc:docChg chg="custSel modSld">
      <pc:chgData name="Neemias Informatica Lima" userId="b77af7bd85500281" providerId="LiveId" clId="{AD171BFD-7396-40D6-A304-99C8F07438E8}" dt="2023-10-13T09:58:54.809" v="17"/>
      <pc:docMkLst>
        <pc:docMk/>
      </pc:docMkLst>
      <pc:sldChg chg="addSp delSp modSp mod">
        <pc:chgData name="Neemias Informatica Lima" userId="b77af7bd85500281" providerId="LiveId" clId="{AD171BFD-7396-40D6-A304-99C8F07438E8}" dt="2023-10-13T09:58:11.024" v="11"/>
        <pc:sldMkLst>
          <pc:docMk/>
          <pc:sldMk cId="673714155" sldId="257"/>
        </pc:sldMkLst>
        <pc:picChg chg="add mod">
          <ac:chgData name="Neemias Informatica Lima" userId="b77af7bd85500281" providerId="LiveId" clId="{AD171BFD-7396-40D6-A304-99C8F07438E8}" dt="2023-10-13T09:58:11.024" v="11"/>
          <ac:picMkLst>
            <pc:docMk/>
            <pc:sldMk cId="673714155" sldId="257"/>
            <ac:picMk id="3" creationId="{84F58352-3E15-EDDE-3FCE-43E219D951DE}"/>
          </ac:picMkLst>
        </pc:picChg>
        <pc:picChg chg="del">
          <ac:chgData name="Neemias Informatica Lima" userId="b77af7bd85500281" providerId="LiveId" clId="{AD171BFD-7396-40D6-A304-99C8F07438E8}" dt="2023-10-13T09:57:05.012" v="2" actId="478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0.859" v="15"/>
        <pc:sldMkLst>
          <pc:docMk/>
          <pc:sldMk cId="4063337808" sldId="262"/>
        </pc:sldMkLst>
        <pc:picChg chg="del">
          <ac:chgData name="Neemias Informatica Lima" userId="b77af7bd85500281" providerId="LiveId" clId="{AD171BFD-7396-40D6-A304-99C8F07438E8}" dt="2023-10-13T09:57:10.073" v="6" actId="478"/>
          <ac:picMkLst>
            <pc:docMk/>
            <pc:sldMk cId="4063337808" sldId="262"/>
            <ac:picMk id="3" creationId="{91EBAAED-42C3-6C9D-50FC-BA18A5899146}"/>
          </ac:picMkLst>
        </pc:picChg>
        <pc:picChg chg="add mod">
          <ac:chgData name="Neemias Informatica Lima" userId="b77af7bd85500281" providerId="LiveId" clId="{AD171BFD-7396-40D6-A304-99C8F07438E8}" dt="2023-10-13T09:58:40.859" v="15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25.429" v="13"/>
        <pc:sldMkLst>
          <pc:docMk/>
          <pc:sldMk cId="530856640" sldId="263"/>
        </pc:sldMkLst>
        <pc:picChg chg="del">
          <ac:chgData name="Neemias Informatica Lima" userId="b77af7bd85500281" providerId="LiveId" clId="{AD171BFD-7396-40D6-A304-99C8F07438E8}" dt="2023-10-13T09:57:07.052" v="4" actId="478"/>
          <ac:picMkLst>
            <pc:docMk/>
            <pc:sldMk cId="530856640" sldId="263"/>
            <ac:picMk id="3" creationId="{6601F5E5-C235-8F74-75FA-EBA0ECA531A8}"/>
          </ac:picMkLst>
        </pc:picChg>
        <pc:picChg chg="add mod">
          <ac:chgData name="Neemias Informatica Lima" userId="b77af7bd85500281" providerId="LiveId" clId="{AD171BFD-7396-40D6-A304-99C8F07438E8}" dt="2023-10-13T09:58:25.429" v="13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7.743" v="16"/>
        <pc:sldMkLst>
          <pc:docMk/>
          <pc:sldMk cId="3196196008" sldId="265"/>
        </pc:sldMkLst>
        <pc:picChg chg="del">
          <ac:chgData name="Neemias Informatica Lima" userId="b77af7bd85500281" providerId="LiveId" clId="{AD171BFD-7396-40D6-A304-99C8F07438E8}" dt="2023-10-13T09:57:11.593" v="7" actId="478"/>
          <ac:picMkLst>
            <pc:docMk/>
            <pc:sldMk cId="3196196008" sldId="265"/>
            <ac:picMk id="3" creationId="{7E68B88E-8B79-EF23-AAF4-A7D394856B40}"/>
          </ac:picMkLst>
        </pc:picChg>
        <pc:picChg chg="add mod">
          <ac:chgData name="Neemias Informatica Lima" userId="b77af7bd85500281" providerId="LiveId" clId="{AD171BFD-7396-40D6-A304-99C8F07438E8}" dt="2023-10-13T09:58:47.743" v="16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54.809" v="17"/>
        <pc:sldMkLst>
          <pc:docMk/>
          <pc:sldMk cId="1851065780" sldId="276"/>
        </pc:sldMkLst>
        <pc:picChg chg="del">
          <ac:chgData name="Neemias Informatica Lima" userId="b77af7bd85500281" providerId="LiveId" clId="{AD171BFD-7396-40D6-A304-99C8F07438E8}" dt="2023-10-13T09:57:12.833" v="8" actId="478"/>
          <ac:picMkLst>
            <pc:docMk/>
            <pc:sldMk cId="1851065780" sldId="276"/>
            <ac:picMk id="3" creationId="{7171422B-450F-30A6-E2EC-9FBA74A2282F}"/>
          </ac:picMkLst>
        </pc:picChg>
        <pc:picChg chg="add mod">
          <ac:chgData name="Neemias Informatica Lima" userId="b77af7bd85500281" providerId="LiveId" clId="{AD171BFD-7396-40D6-A304-99C8F07438E8}" dt="2023-10-13T09:58:54.809" v="17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18.533" v="12"/>
        <pc:sldMkLst>
          <pc:docMk/>
          <pc:sldMk cId="1864668640" sldId="277"/>
        </pc:sldMkLst>
        <pc:picChg chg="del">
          <ac:chgData name="Neemias Informatica Lima" userId="b77af7bd85500281" providerId="LiveId" clId="{AD171BFD-7396-40D6-A304-99C8F07438E8}" dt="2023-10-13T09:57:06.116" v="3" actId="478"/>
          <ac:picMkLst>
            <pc:docMk/>
            <pc:sldMk cId="1864668640" sldId="277"/>
            <ac:picMk id="3" creationId="{90A162C0-5ABD-BA81-26C9-4D6B9CA53795}"/>
          </ac:picMkLst>
        </pc:picChg>
        <pc:picChg chg="add mod">
          <ac:chgData name="Neemias Informatica Lima" userId="b77af7bd85500281" providerId="LiveId" clId="{AD171BFD-7396-40D6-A304-99C8F07438E8}" dt="2023-10-13T09:58:18.533" v="12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32.327" v="14"/>
        <pc:sldMkLst>
          <pc:docMk/>
          <pc:sldMk cId="77404572" sldId="282"/>
        </pc:sldMkLst>
        <pc:picChg chg="add mod">
          <ac:chgData name="Neemias Informatica Lima" userId="b77af7bd85500281" providerId="LiveId" clId="{AD171BFD-7396-40D6-A304-99C8F07438E8}" dt="2023-10-13T09:58:32.327" v="14"/>
          <ac:picMkLst>
            <pc:docMk/>
            <pc:sldMk cId="77404572" sldId="282"/>
            <ac:picMk id="3" creationId="{B9465761-FA37-6743-31D4-E6147FC422A4}"/>
          </ac:picMkLst>
        </pc:picChg>
        <pc:picChg chg="del">
          <ac:chgData name="Neemias Informatica Lima" userId="b77af7bd85500281" providerId="LiveId" clId="{AD171BFD-7396-40D6-A304-99C8F07438E8}" dt="2023-10-13T09:57:08.756" v="5" actId="478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04.740" v="10"/>
        <pc:sldMkLst>
          <pc:docMk/>
          <pc:sldMk cId="919621851" sldId="361"/>
        </pc:sldMkLst>
        <pc:picChg chg="del">
          <ac:chgData name="Neemias Informatica Lima" userId="b77af7bd85500281" providerId="LiveId" clId="{AD171BFD-7396-40D6-A304-99C8F07438E8}" dt="2023-10-13T09:57:03.748" v="1" actId="478"/>
          <ac:picMkLst>
            <pc:docMk/>
            <pc:sldMk cId="919621851" sldId="361"/>
            <ac:picMk id="3" creationId="{93CEC07B-5FB7-E514-86C3-772BBFEB25BE}"/>
          </ac:picMkLst>
        </pc:picChg>
        <pc:picChg chg="add mod">
          <ac:chgData name="Neemias Informatica Lima" userId="b77af7bd85500281" providerId="LiveId" clId="{AD171BFD-7396-40D6-A304-99C8F07438E8}" dt="2023-10-13T09:58:04.740" v="10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AD171BFD-7396-40D6-A304-99C8F07438E8}" dt="2023-10-13T09:57:56.247" v="9"/>
        <pc:sldMkLst>
          <pc:docMk/>
          <pc:sldMk cId="3507524063" sldId="364"/>
        </pc:sldMkLst>
        <pc:picChg chg="add mod">
          <ac:chgData name="Neemias Informatica Lima" userId="b77af7bd85500281" providerId="LiveId" clId="{AD171BFD-7396-40D6-A304-99C8F07438E8}" dt="2023-10-13T09:57:56.247" v="9"/>
          <ac:picMkLst>
            <pc:docMk/>
            <pc:sldMk cId="3507524063" sldId="364"/>
            <ac:picMk id="3" creationId="{D186B427-0579-2EB1-057C-AFFF7AFFB1BE}"/>
          </ac:picMkLst>
        </pc:picChg>
        <pc:picChg chg="del">
          <ac:chgData name="Neemias Informatica Lima" userId="b77af7bd85500281" providerId="LiveId" clId="{AD171BFD-7396-40D6-A304-99C8F07438E8}" dt="2023-10-13T09:57:02.453" v="0" actId="478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F397463F-18E4-4640-A24B-F59D5F33D117}" dt="2023-07-20T19:02:16.314" v="11" actId="962"/>
          <ac:picMkLst>
            <pc:docMk/>
            <pc:sldMk cId="673714155" sldId="257"/>
            <ac:picMk id="3" creationId="{9CD4A721-5D7C-D511-10A0-0EC1ED3BA0DD}"/>
          </ac:picMkLst>
        </pc:picChg>
        <pc:picChg chg="del">
          <ac:chgData name="Neemias Informatica Lima" userId="b77af7bd85500281" providerId="LiveId" clId="{F397463F-18E4-4640-A24B-F59D5F33D117}" dt="2023-07-20T19:01:27.750" v="0" actId="478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  <pc:picChg chg="del">
          <ac:chgData name="Neemias Informatica Lima" userId="b77af7bd85500281" providerId="LiveId" clId="{F397463F-18E4-4640-A24B-F59D5F33D117}" dt="2023-07-20T19:01:32.809" v="4" actId="478"/>
          <ac:picMkLst>
            <pc:docMk/>
            <pc:sldMk cId="4063337808" sldId="262"/>
            <ac:picMk id="3" creationId="{D6855DD8-811E-1B82-14E6-464D5B2F0A65}"/>
          </ac:picMkLst>
        </pc:picChg>
        <pc:picChg chg="add mod">
          <ac:chgData name="Neemias Informatica Lima" userId="b77af7bd85500281" providerId="LiveId" clId="{F397463F-18E4-4640-A24B-F59D5F33D117}" dt="2023-07-20T19:02:45.756" v="23" actId="962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  <pc:picChg chg="del">
          <ac:chgData name="Neemias Informatica Lima" userId="b77af7bd85500281" providerId="LiveId" clId="{F397463F-18E4-4640-A24B-F59D5F33D117}" dt="2023-07-20T19:01:34.945" v="5" actId="478"/>
          <ac:picMkLst>
            <pc:docMk/>
            <pc:sldMk cId="530856640" sldId="263"/>
            <ac:picMk id="3" creationId="{62B3FA0D-0F80-5915-A1F4-EE47C58B2DA5}"/>
          </ac:picMkLst>
        </pc:picChg>
        <pc:picChg chg="add mod">
          <ac:chgData name="Neemias Informatica Lima" userId="b77af7bd85500281" providerId="LiveId" clId="{F397463F-18E4-4640-A24B-F59D5F33D117}" dt="2023-07-20T19:02:53.515" v="26" actId="962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  <pc:picChg chg="del">
          <ac:chgData name="Neemias Informatica Lima" userId="b77af7bd85500281" providerId="LiveId" clId="{F397463F-18E4-4640-A24B-F59D5F33D117}" dt="2023-07-20T19:01:36.185" v="6" actId="478"/>
          <ac:picMkLst>
            <pc:docMk/>
            <pc:sldMk cId="3196196008" sldId="265"/>
            <ac:picMk id="3" creationId="{AB706D09-6BC5-BE55-591E-9D86BB0DF7B3}"/>
          </ac:picMkLst>
        </pc:picChg>
        <pc:picChg chg="add mod">
          <ac:chgData name="Neemias Informatica Lima" userId="b77af7bd85500281" providerId="LiveId" clId="{F397463F-18E4-4640-A24B-F59D5F33D117}" dt="2023-07-20T19:03:01.500" v="29" actId="962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  <pc:picChg chg="del">
          <ac:chgData name="Neemias Informatica Lima" userId="b77af7bd85500281" providerId="LiveId" clId="{F397463F-18E4-4640-A24B-F59D5F33D117}" dt="2023-07-20T19:01:37.869" v="7" actId="478"/>
          <ac:picMkLst>
            <pc:docMk/>
            <pc:sldMk cId="1851065780" sldId="276"/>
            <ac:picMk id="3" creationId="{4AA64551-2F79-9BA4-7BEB-979381A94712}"/>
          </ac:picMkLst>
        </pc:picChg>
        <pc:picChg chg="add mod">
          <ac:chgData name="Neemias Informatica Lima" userId="b77af7bd85500281" providerId="LiveId" clId="{F397463F-18E4-4640-A24B-F59D5F33D117}" dt="2023-07-20T19:03:07.804" v="32" actId="962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  <pc:picChg chg="del">
          <ac:chgData name="Neemias Informatica Lima" userId="b77af7bd85500281" providerId="LiveId" clId="{F397463F-18E4-4640-A24B-F59D5F33D117}" dt="2023-07-20T19:01:28.993" v="1" actId="478"/>
          <ac:picMkLst>
            <pc:docMk/>
            <pc:sldMk cId="1864668640" sldId="277"/>
            <ac:picMk id="3" creationId="{E6E0109F-5A77-9B35-1EC9-DADFDCB004EF}"/>
          </ac:picMkLst>
        </pc:picChg>
        <pc:picChg chg="add mod">
          <ac:chgData name="Neemias Informatica Lima" userId="b77af7bd85500281" providerId="LiveId" clId="{F397463F-18E4-4640-A24B-F59D5F33D117}" dt="2023-07-20T19:02:23.785" v="14" actId="962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F397463F-18E4-4640-A24B-F59D5F33D117}" dt="2023-07-20T19:02:31.426" v="17" actId="962"/>
          <ac:picMkLst>
            <pc:docMk/>
            <pc:sldMk cId="3902238588" sldId="279"/>
            <ac:picMk id="3" creationId="{94E26C26-6C62-BDE0-DCCC-8DC1446FD43E}"/>
          </ac:picMkLst>
        </pc:picChg>
        <pc:picChg chg="del">
          <ac:chgData name="Neemias Informatica Lima" userId="b77af7bd85500281" providerId="LiveId" clId="{F397463F-18E4-4640-A24B-F59D5F33D117}" dt="2023-07-20T19:01:30.289" v="2" actId="478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F397463F-18E4-4640-A24B-F59D5F33D117}" dt="2023-07-20T19:02:39.097" v="20" actId="962"/>
          <ac:picMkLst>
            <pc:docMk/>
            <pc:sldMk cId="77404572" sldId="282"/>
            <ac:picMk id="3" creationId="{0CFC17AB-8E51-9267-6966-8F99145D7542}"/>
          </ac:picMkLst>
        </pc:picChg>
        <pc:picChg chg="del">
          <ac:chgData name="Neemias Informatica Lima" userId="b77af7bd85500281" providerId="LiveId" clId="{F397463F-18E4-4640-A24B-F59D5F33D117}" dt="2023-07-20T19:01:31.505" v="3" actId="478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F397463F-18E4-4640-A24B-F59D5F33D117}" dt="2023-07-21T11:32:31.206" v="35" actId="962"/>
          <ac:picMkLst>
            <pc:docMk/>
            <pc:sldMk cId="919621851" sldId="361"/>
            <ac:picMk id="3" creationId="{BCADECF1-7456-3C33-4AB4-A2C1197DE878}"/>
          </ac:picMkLst>
        </pc:picChg>
        <pc:picChg chg="del">
          <ac:chgData name="Neemias Informatica Lima" userId="b77af7bd85500281" providerId="LiveId" clId="{F397463F-18E4-4640-A24B-F59D5F33D117}" dt="2023-07-20T19:01:40.573" v="8" actId="478"/>
          <ac:picMkLst>
            <pc:docMk/>
            <pc:sldMk cId="919621851" sldId="361"/>
            <ac:picMk id="4" creationId="{C61B46DD-41EC-8F0B-A26F-D035A1AF65CE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</pc:docChg>
  </pc:docChgLst>
  <pc:docChgLst>
    <pc:chgData name="Neemias Informatica Lima" userId="b77af7bd85500281" providerId="LiveId" clId="{2B9D8245-5CF0-49C4-A5B6-CC92DB0505D1}"/>
    <pc:docChg chg="custSel modSld">
      <pc:chgData name="Neemias Informatica Lima" userId="b77af7bd85500281" providerId="LiveId" clId="{2B9D8245-5CF0-49C4-A5B6-CC92DB0505D1}" dt="2023-11-03T00:43:23.078" v="17" actId="22"/>
      <pc:docMkLst>
        <pc:docMk/>
      </pc:docMkLst>
      <pc:sldChg chg="addSp delSp mod">
        <pc:chgData name="Neemias Informatica Lima" userId="b77af7bd85500281" providerId="LiveId" clId="{2B9D8245-5CF0-49C4-A5B6-CC92DB0505D1}" dt="2023-11-01T19:43:26.489" v="9" actId="22"/>
        <pc:sldMkLst>
          <pc:docMk/>
          <pc:sldMk cId="3507524063" sldId="364"/>
        </pc:sldMkLst>
        <pc:picChg chg="del">
          <ac:chgData name="Neemias Informatica Lima" userId="b77af7bd85500281" providerId="LiveId" clId="{2B9D8245-5CF0-49C4-A5B6-CC92DB0505D1}" dt="2023-11-01T19:42:20.014" v="0" actId="478"/>
          <ac:picMkLst>
            <pc:docMk/>
            <pc:sldMk cId="3507524063" sldId="364"/>
            <ac:picMk id="3" creationId="{151B14C2-1AEA-3704-85AE-E26AF62F946C}"/>
          </ac:picMkLst>
        </pc:picChg>
        <pc:picChg chg="add">
          <ac:chgData name="Neemias Informatica Lima" userId="b77af7bd85500281" providerId="LiveId" clId="{2B9D8245-5CF0-49C4-A5B6-CC92DB0505D1}" dt="2023-11-01T19:43:26.489" v="9" actId="22"/>
          <ac:picMkLst>
            <pc:docMk/>
            <pc:sldMk cId="3507524063" sldId="364"/>
            <ac:picMk id="4" creationId="{7068E57D-E41D-F2D8-FBD5-B3EA55074A63}"/>
          </ac:picMkLst>
        </pc:picChg>
      </pc:sldChg>
    </pc:docChg>
  </pc:docChgLst>
  <pc:docChgLst>
    <pc:chgData name="Neemias Informatica Lima" userId="b77af7bd85500281" providerId="LiveId" clId="{A3943C0D-7553-4361-8953-487619CF0BEF}"/>
    <pc:docChg chg="custSel addSld modSld">
      <pc:chgData name="Neemias Informatica Lima" userId="b77af7bd85500281" providerId="LiveId" clId="{A3943C0D-7553-4361-8953-487619CF0BEF}" dt="2024-05-03T09:53:54.045" v="39" actId="962"/>
      <pc:docMkLst>
        <pc:docMk/>
      </pc:docMkLst>
      <pc:sldChg chg="addSp delSp modSp mod">
        <pc:chgData name="Neemias Informatica Lima" userId="b77af7bd85500281" providerId="LiveId" clId="{A3943C0D-7553-4361-8953-487619CF0BEF}" dt="2024-05-02T23:28:31.948" v="36" actId="962"/>
        <pc:sldMkLst>
          <pc:docMk/>
          <pc:sldMk cId="2431282201" sldId="265"/>
        </pc:sldMkLst>
        <pc:picChg chg="del">
          <ac:chgData name="Neemias Informatica Lima" userId="b77af7bd85500281" providerId="LiveId" clId="{A3943C0D-7553-4361-8953-487619CF0BEF}" dt="2024-05-02T23:24:45.916" v="8" actId="478"/>
          <ac:picMkLst>
            <pc:docMk/>
            <pc:sldMk cId="2431282201" sldId="265"/>
            <ac:picMk id="3" creationId="{3ADFF9C3-1C08-BBD8-C134-CEF1FBD8AE11}"/>
          </ac:picMkLst>
        </pc:picChg>
        <pc:picChg chg="add mod">
          <ac:chgData name="Neemias Informatica Lima" userId="b77af7bd85500281" providerId="LiveId" clId="{A3943C0D-7553-4361-8953-487619CF0BEF}" dt="2024-05-02T23:28:31.948" v="36" actId="962"/>
          <ac:picMkLst>
            <pc:docMk/>
            <pc:sldMk cId="2431282201" sldId="265"/>
            <ac:picMk id="4" creationId="{48B6E205-EC74-94D6-FE4E-42510A404868}"/>
          </ac:picMkLst>
        </pc:picChg>
      </pc:sldChg>
      <pc:sldChg chg="addSp modSp add mod">
        <pc:chgData name="Neemias Informatica Lima" userId="b77af7bd85500281" providerId="LiveId" clId="{A3943C0D-7553-4361-8953-487619CF0BEF}" dt="2024-05-03T09:53:54.045" v="39" actId="962"/>
        <pc:sldMkLst>
          <pc:docMk/>
          <pc:sldMk cId="1042959014" sldId="276"/>
        </pc:sldMkLst>
        <pc:picChg chg="add mod">
          <ac:chgData name="Neemias Informatica Lima" userId="b77af7bd85500281" providerId="LiveId" clId="{A3943C0D-7553-4361-8953-487619CF0BEF}" dt="2024-05-03T09:53:54.045" v="39" actId="962"/>
          <ac:picMkLst>
            <pc:docMk/>
            <pc:sldMk cId="1042959014" sldId="276"/>
            <ac:picMk id="3" creationId="{67AB8842-1FA5-76C9-2DFE-015FEF5F38A3}"/>
          </ac:picMkLst>
        </pc:picChg>
      </pc:sldChg>
    </pc:docChg>
  </pc:docChgLst>
  <pc:docChgLst>
    <pc:chgData name="Neemias Informatica Lima" userId="b77af7bd85500281" providerId="LiveId" clId="{E46E0740-65FA-4151-9302-74FBD91E4C71}"/>
    <pc:docChg chg="custSel delSld modSld">
      <pc:chgData name="Neemias Informatica Lima" userId="b77af7bd85500281" providerId="LiveId" clId="{E46E0740-65FA-4151-9302-74FBD91E4C71}" dt="2024-05-10T09:36:53.499" v="36" actId="14100"/>
      <pc:docMkLst>
        <pc:docMk/>
      </pc:docMkLst>
      <pc:sldChg chg="delSp del mod">
        <pc:chgData name="Neemias Informatica Lima" userId="b77af7bd85500281" providerId="LiveId" clId="{E46E0740-65FA-4151-9302-74FBD91E4C71}" dt="2024-05-10T00:20:26.299" v="10" actId="47"/>
        <pc:sldMkLst>
          <pc:docMk/>
          <pc:sldMk cId="2431282201" sldId="265"/>
        </pc:sldMkLst>
        <pc:picChg chg="del">
          <ac:chgData name="Neemias Informatica Lima" userId="b77af7bd85500281" providerId="LiveId" clId="{E46E0740-65FA-4151-9302-74FBD91E4C71}" dt="2024-05-10T00:20:23.404" v="8" actId="478"/>
          <ac:picMkLst>
            <pc:docMk/>
            <pc:sldMk cId="2431282201" sldId="265"/>
            <ac:picMk id="4" creationId="{48B6E205-EC74-94D6-FE4E-42510A404868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33.969" v="13" actId="962"/>
        <pc:sldMkLst>
          <pc:docMk/>
          <pc:sldMk cId="358973637" sldId="268"/>
        </pc:sldMkLst>
        <pc:picChg chg="add mod">
          <ac:chgData name="Neemias Informatica Lima" userId="b77af7bd85500281" providerId="LiveId" clId="{E46E0740-65FA-4151-9302-74FBD91E4C71}" dt="2024-05-10T00:20:33.969" v="13" actId="962"/>
          <ac:picMkLst>
            <pc:docMk/>
            <pc:sldMk cId="358973637" sldId="268"/>
            <ac:picMk id="3" creationId="{C9FB20DF-DCCF-0E40-7E68-ADB8321917BB}"/>
          </ac:picMkLst>
        </pc:picChg>
        <pc:picChg chg="del">
          <ac:chgData name="Neemias Informatica Lima" userId="b77af7bd85500281" providerId="LiveId" clId="{E46E0740-65FA-4151-9302-74FBD91E4C71}" dt="2024-05-10T00:20:02.651" v="0" actId="478"/>
          <ac:picMkLst>
            <pc:docMk/>
            <pc:sldMk cId="358973637" sldId="268"/>
            <ac:picMk id="4" creationId="{208B2CF5-184F-6F2E-DF5E-03F7434B30E1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38.346" v="16" actId="962"/>
        <pc:sldMkLst>
          <pc:docMk/>
          <pc:sldMk cId="2824977652" sldId="269"/>
        </pc:sldMkLst>
        <pc:picChg chg="add mod">
          <ac:chgData name="Neemias Informatica Lima" userId="b77af7bd85500281" providerId="LiveId" clId="{E46E0740-65FA-4151-9302-74FBD91E4C71}" dt="2024-05-10T00:20:38.346" v="16" actId="962"/>
          <ac:picMkLst>
            <pc:docMk/>
            <pc:sldMk cId="2824977652" sldId="269"/>
            <ac:picMk id="3" creationId="{DDE68C29-4819-7E61-828E-8F77BC315CB6}"/>
          </ac:picMkLst>
        </pc:picChg>
        <pc:picChg chg="del">
          <ac:chgData name="Neemias Informatica Lima" userId="b77af7bd85500281" providerId="LiveId" clId="{E46E0740-65FA-4151-9302-74FBD91E4C71}" dt="2024-05-10T00:20:11.609" v="1" actId="478"/>
          <ac:picMkLst>
            <pc:docMk/>
            <pc:sldMk cId="2824977652" sldId="269"/>
            <ac:picMk id="4" creationId="{AF343E6E-925D-19A3-CA00-4C3C0E2189D5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45.938" v="19" actId="962"/>
        <pc:sldMkLst>
          <pc:docMk/>
          <pc:sldMk cId="191442360" sldId="270"/>
        </pc:sldMkLst>
        <pc:picChg chg="add mod">
          <ac:chgData name="Neemias Informatica Lima" userId="b77af7bd85500281" providerId="LiveId" clId="{E46E0740-65FA-4151-9302-74FBD91E4C71}" dt="2024-05-10T00:20:45.938" v="19" actId="962"/>
          <ac:picMkLst>
            <pc:docMk/>
            <pc:sldMk cId="191442360" sldId="270"/>
            <ac:picMk id="3" creationId="{7611CCEB-BC5B-808B-7096-8F71E55A5A76}"/>
          </ac:picMkLst>
        </pc:picChg>
        <pc:picChg chg="del">
          <ac:chgData name="Neemias Informatica Lima" userId="b77af7bd85500281" providerId="LiveId" clId="{E46E0740-65FA-4151-9302-74FBD91E4C71}" dt="2024-05-10T00:20:12.751" v="2" actId="478"/>
          <ac:picMkLst>
            <pc:docMk/>
            <pc:sldMk cId="191442360" sldId="270"/>
            <ac:picMk id="4" creationId="{11C9915C-D94C-2FC2-956F-1CB6BC6F3F66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51.958" v="22" actId="962"/>
        <pc:sldMkLst>
          <pc:docMk/>
          <pc:sldMk cId="3432517485" sldId="271"/>
        </pc:sldMkLst>
        <pc:picChg chg="add mod">
          <ac:chgData name="Neemias Informatica Lima" userId="b77af7bd85500281" providerId="LiveId" clId="{E46E0740-65FA-4151-9302-74FBD91E4C71}" dt="2024-05-10T00:20:51.958" v="22" actId="962"/>
          <ac:picMkLst>
            <pc:docMk/>
            <pc:sldMk cId="3432517485" sldId="271"/>
            <ac:picMk id="3" creationId="{863AFAAF-7A3D-B1EC-E52D-3A82D8664EA2}"/>
          </ac:picMkLst>
        </pc:picChg>
        <pc:picChg chg="del">
          <ac:chgData name="Neemias Informatica Lima" userId="b77af7bd85500281" providerId="LiveId" clId="{E46E0740-65FA-4151-9302-74FBD91E4C71}" dt="2024-05-10T00:20:13.904" v="3" actId="478"/>
          <ac:picMkLst>
            <pc:docMk/>
            <pc:sldMk cId="3432517485" sldId="271"/>
            <ac:picMk id="4" creationId="{1EDB09A2-9129-4274-9B59-F343AEA15EB1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09.798" v="25" actId="962"/>
        <pc:sldMkLst>
          <pc:docMk/>
          <pc:sldMk cId="3149250156" sldId="272"/>
        </pc:sldMkLst>
        <pc:picChg chg="add mod">
          <ac:chgData name="Neemias Informatica Lima" userId="b77af7bd85500281" providerId="LiveId" clId="{E46E0740-65FA-4151-9302-74FBD91E4C71}" dt="2024-05-10T00:21:09.798" v="25" actId="962"/>
          <ac:picMkLst>
            <pc:docMk/>
            <pc:sldMk cId="3149250156" sldId="272"/>
            <ac:picMk id="3" creationId="{30BBD97E-B927-82AE-EF32-D80C61BB46DB}"/>
          </ac:picMkLst>
        </pc:picChg>
        <pc:picChg chg="del">
          <ac:chgData name="Neemias Informatica Lima" userId="b77af7bd85500281" providerId="LiveId" clId="{E46E0740-65FA-4151-9302-74FBD91E4C71}" dt="2024-05-10T00:20:15.397" v="4" actId="478"/>
          <ac:picMkLst>
            <pc:docMk/>
            <pc:sldMk cId="3149250156" sldId="272"/>
            <ac:picMk id="4" creationId="{4AFE0677-7AE8-1482-D81C-1FC2ED56FADF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30.262" v="28" actId="962"/>
        <pc:sldMkLst>
          <pc:docMk/>
          <pc:sldMk cId="316013847" sldId="273"/>
        </pc:sldMkLst>
        <pc:picChg chg="add mod">
          <ac:chgData name="Neemias Informatica Lima" userId="b77af7bd85500281" providerId="LiveId" clId="{E46E0740-65FA-4151-9302-74FBD91E4C71}" dt="2024-05-10T00:21:30.262" v="28" actId="962"/>
          <ac:picMkLst>
            <pc:docMk/>
            <pc:sldMk cId="316013847" sldId="273"/>
            <ac:picMk id="3" creationId="{C855356C-6F32-2FF3-A446-9A198FBA4E71}"/>
          </ac:picMkLst>
        </pc:picChg>
        <pc:picChg chg="del">
          <ac:chgData name="Neemias Informatica Lima" userId="b77af7bd85500281" providerId="LiveId" clId="{E46E0740-65FA-4151-9302-74FBD91E4C71}" dt="2024-05-10T00:20:17.320" v="5" actId="478"/>
          <ac:picMkLst>
            <pc:docMk/>
            <pc:sldMk cId="316013847" sldId="273"/>
            <ac:picMk id="4" creationId="{F7EEB301-F7BA-FF2A-2C2E-E4E4B027E6D5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41.659" v="31" actId="962"/>
        <pc:sldMkLst>
          <pc:docMk/>
          <pc:sldMk cId="2095798754" sldId="274"/>
        </pc:sldMkLst>
        <pc:picChg chg="add mod">
          <ac:chgData name="Neemias Informatica Lima" userId="b77af7bd85500281" providerId="LiveId" clId="{E46E0740-65FA-4151-9302-74FBD91E4C71}" dt="2024-05-10T00:21:41.659" v="31" actId="962"/>
          <ac:picMkLst>
            <pc:docMk/>
            <pc:sldMk cId="2095798754" sldId="274"/>
            <ac:picMk id="3" creationId="{8D9EEB3D-C1CD-4D5A-38A5-7D23D4792B3A}"/>
          </ac:picMkLst>
        </pc:picChg>
        <pc:picChg chg="del">
          <ac:chgData name="Neemias Informatica Lima" userId="b77af7bd85500281" providerId="LiveId" clId="{E46E0740-65FA-4151-9302-74FBD91E4C71}" dt="2024-05-10T00:20:20.432" v="6" actId="478"/>
          <ac:picMkLst>
            <pc:docMk/>
            <pc:sldMk cId="2095798754" sldId="274"/>
            <ac:picMk id="4" creationId="{AD862B2A-5F37-BA92-8A26-FB9EB3E7A252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54.961" v="34" actId="962"/>
        <pc:sldMkLst>
          <pc:docMk/>
          <pc:sldMk cId="2869687810" sldId="275"/>
        </pc:sldMkLst>
        <pc:picChg chg="del">
          <ac:chgData name="Neemias Informatica Lima" userId="b77af7bd85500281" providerId="LiveId" clId="{E46E0740-65FA-4151-9302-74FBD91E4C71}" dt="2024-05-10T00:20:21.889" v="7" actId="478"/>
          <ac:picMkLst>
            <pc:docMk/>
            <pc:sldMk cId="2869687810" sldId="275"/>
            <ac:picMk id="3" creationId="{63EA542C-8E65-F1E1-F658-52E1D04FB31F}"/>
          </ac:picMkLst>
        </pc:picChg>
        <pc:picChg chg="add mod">
          <ac:chgData name="Neemias Informatica Lima" userId="b77af7bd85500281" providerId="LiveId" clId="{E46E0740-65FA-4151-9302-74FBD91E4C71}" dt="2024-05-10T00:21:54.961" v="34" actId="962"/>
          <ac:picMkLst>
            <pc:docMk/>
            <pc:sldMk cId="2869687810" sldId="275"/>
            <ac:picMk id="4" creationId="{D0C220E2-4EFB-1E93-E262-9ABE9E1BE771}"/>
          </ac:picMkLst>
        </pc:picChg>
      </pc:sldChg>
      <pc:sldChg chg="addSp delSp modSp mod">
        <pc:chgData name="Neemias Informatica Lima" userId="b77af7bd85500281" providerId="LiveId" clId="{E46E0740-65FA-4151-9302-74FBD91E4C71}" dt="2024-05-10T09:36:53.499" v="36" actId="14100"/>
        <pc:sldMkLst>
          <pc:docMk/>
          <pc:sldMk cId="1042959014" sldId="276"/>
        </pc:sldMkLst>
        <pc:picChg chg="del">
          <ac:chgData name="Neemias Informatica Lima" userId="b77af7bd85500281" providerId="LiveId" clId="{E46E0740-65FA-4151-9302-74FBD91E4C71}" dt="2024-05-10T00:20:25.052" v="9" actId="478"/>
          <ac:picMkLst>
            <pc:docMk/>
            <pc:sldMk cId="1042959014" sldId="276"/>
            <ac:picMk id="3" creationId="{67AB8842-1FA5-76C9-2DFE-015FEF5F38A3}"/>
          </ac:picMkLst>
        </pc:picChg>
        <pc:picChg chg="add mod">
          <ac:chgData name="Neemias Informatica Lima" userId="b77af7bd85500281" providerId="LiveId" clId="{E46E0740-65FA-4151-9302-74FBD91E4C71}" dt="2024-05-10T09:36:53.499" v="36" actId="14100"/>
          <ac:picMkLst>
            <pc:docMk/>
            <pc:sldMk cId="1042959014" sldId="276"/>
            <ac:picMk id="3" creationId="{B39569C8-8281-698B-D7DE-335E68518E90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56D9C8BD-D5E0-43BC-91B5-4AF3E975B64B}"/>
    <pc:docChg chg="custSel modSld">
      <pc:chgData name="Neemias Informatica Lima" userId="b77af7bd85500281" providerId="LiveId" clId="{56D9C8BD-D5E0-43BC-91B5-4AF3E975B64B}" dt="2024-01-26T16:52:05.610" v="35" actId="962"/>
      <pc:docMkLst>
        <pc:docMk/>
      </pc:docMkLst>
      <pc:sldChg chg="addSp delSp modSp mod">
        <pc:chgData name="Neemias Informatica Lima" userId="b77af7bd85500281" providerId="LiveId" clId="{56D9C8BD-D5E0-43BC-91B5-4AF3E975B64B}" dt="2024-01-25T23:26:23.082" v="11" actId="962"/>
        <pc:sldMkLst>
          <pc:docMk/>
          <pc:sldMk cId="1307351543" sldId="256"/>
        </pc:sldMkLst>
        <pc:picChg chg="del">
          <ac:chgData name="Neemias Informatica Lima" userId="b77af7bd85500281" providerId="LiveId" clId="{56D9C8BD-D5E0-43BC-91B5-4AF3E975B64B}" dt="2024-01-25T23:25:18.934" v="0" actId="478"/>
          <ac:picMkLst>
            <pc:docMk/>
            <pc:sldMk cId="1307351543" sldId="256"/>
            <ac:picMk id="3" creationId="{160E201C-92B7-C13F-7ECF-E01AB9B2F69E}"/>
          </ac:picMkLst>
        </pc:picChg>
        <pc:picChg chg="add mod">
          <ac:chgData name="Neemias Informatica Lima" userId="b77af7bd85500281" providerId="LiveId" clId="{56D9C8BD-D5E0-43BC-91B5-4AF3E975B64B}" dt="2024-01-25T23:26:23.082" v="11" actId="962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32.633" v="14" actId="962"/>
        <pc:sldMkLst>
          <pc:docMk/>
          <pc:sldMk cId="4150007698" sldId="257"/>
        </pc:sldMkLst>
        <pc:picChg chg="add mod">
          <ac:chgData name="Neemias Informatica Lima" userId="b77af7bd85500281" providerId="LiveId" clId="{56D9C8BD-D5E0-43BC-91B5-4AF3E975B64B}" dt="2024-01-25T23:26:32.633" v="14" actId="962"/>
          <ac:picMkLst>
            <pc:docMk/>
            <pc:sldMk cId="4150007698" sldId="257"/>
            <ac:picMk id="3" creationId="{4700A0EE-AEF2-0570-3CEC-AA9FE8F1A216}"/>
          </ac:picMkLst>
        </pc:picChg>
        <pc:picChg chg="del">
          <ac:chgData name="Neemias Informatica Lima" userId="b77af7bd85500281" providerId="LiveId" clId="{56D9C8BD-D5E0-43BC-91B5-4AF3E975B64B}" dt="2024-01-25T23:25:20.659" v="1" actId="478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0.475" v="17" actId="962"/>
        <pc:sldMkLst>
          <pc:docMk/>
          <pc:sldMk cId="3398630759" sldId="258"/>
        </pc:sldMkLst>
        <pc:picChg chg="del">
          <ac:chgData name="Neemias Informatica Lima" userId="b77af7bd85500281" providerId="LiveId" clId="{56D9C8BD-D5E0-43BC-91B5-4AF3E975B64B}" dt="2024-01-25T23:25:22.235" v="2" actId="478"/>
          <ac:picMkLst>
            <pc:docMk/>
            <pc:sldMk cId="3398630759" sldId="258"/>
            <ac:picMk id="3" creationId="{FE845FB0-FC95-B0BE-B460-6F61C9F9BF07}"/>
          </ac:picMkLst>
        </pc:picChg>
        <pc:picChg chg="add mod">
          <ac:chgData name="Neemias Informatica Lima" userId="b77af7bd85500281" providerId="LiveId" clId="{56D9C8BD-D5E0-43BC-91B5-4AF3E975B64B}" dt="2024-01-25T23:26:40.475" v="17" actId="962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9.266" v="20" actId="962"/>
        <pc:sldMkLst>
          <pc:docMk/>
          <pc:sldMk cId="3005055979" sldId="259"/>
        </pc:sldMkLst>
        <pc:picChg chg="add mod">
          <ac:chgData name="Neemias Informatica Lima" userId="b77af7bd85500281" providerId="LiveId" clId="{56D9C8BD-D5E0-43BC-91B5-4AF3E975B64B}" dt="2024-01-25T23:26:49.266" v="20" actId="962"/>
          <ac:picMkLst>
            <pc:docMk/>
            <pc:sldMk cId="3005055979" sldId="259"/>
            <ac:picMk id="3" creationId="{79A63F05-81FA-D481-EC43-7A83E152B0B3}"/>
          </ac:picMkLst>
        </pc:picChg>
        <pc:picChg chg="del">
          <ac:chgData name="Neemias Informatica Lima" userId="b77af7bd85500281" providerId="LiveId" clId="{56D9C8BD-D5E0-43BC-91B5-4AF3E975B64B}" dt="2024-01-25T23:25:26.235" v="3" actId="478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56.120" v="23" actId="962"/>
        <pc:sldMkLst>
          <pc:docMk/>
          <pc:sldMk cId="123522970" sldId="260"/>
        </pc:sldMkLst>
        <pc:picChg chg="add mod">
          <ac:chgData name="Neemias Informatica Lima" userId="b77af7bd85500281" providerId="LiveId" clId="{56D9C8BD-D5E0-43BC-91B5-4AF3E975B64B}" dt="2024-01-25T23:26:56.120" v="23" actId="962"/>
          <ac:picMkLst>
            <pc:docMk/>
            <pc:sldMk cId="123522970" sldId="260"/>
            <ac:picMk id="3" creationId="{E218C2C0-3E21-7F41-5B4E-99FF6C89E7B5}"/>
          </ac:picMkLst>
        </pc:picChg>
        <pc:picChg chg="del">
          <ac:chgData name="Neemias Informatica Lima" userId="b77af7bd85500281" providerId="LiveId" clId="{56D9C8BD-D5E0-43BC-91B5-4AF3E975B64B}" dt="2024-01-25T23:25:27.916" v="4" actId="478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03.438" v="26" actId="962"/>
        <pc:sldMkLst>
          <pc:docMk/>
          <pc:sldMk cId="455100070" sldId="261"/>
        </pc:sldMkLst>
        <pc:picChg chg="add mod">
          <ac:chgData name="Neemias Informatica Lima" userId="b77af7bd85500281" providerId="LiveId" clId="{56D9C8BD-D5E0-43BC-91B5-4AF3E975B64B}" dt="2024-01-25T23:27:03.438" v="26" actId="962"/>
          <ac:picMkLst>
            <pc:docMk/>
            <pc:sldMk cId="455100070" sldId="261"/>
            <ac:picMk id="3" creationId="{46E0ABF8-D958-A816-4598-2C27092960A0}"/>
          </ac:picMkLst>
        </pc:picChg>
        <pc:picChg chg="del">
          <ac:chgData name="Neemias Informatica Lima" userId="b77af7bd85500281" providerId="LiveId" clId="{56D9C8BD-D5E0-43BC-91B5-4AF3E975B64B}" dt="2024-01-25T23:25:29.701" v="5" actId="478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1.910" v="29" actId="962"/>
        <pc:sldMkLst>
          <pc:docMk/>
          <pc:sldMk cId="1533574136" sldId="262"/>
        </pc:sldMkLst>
        <pc:picChg chg="add mod">
          <ac:chgData name="Neemias Informatica Lima" userId="b77af7bd85500281" providerId="LiveId" clId="{56D9C8BD-D5E0-43BC-91B5-4AF3E975B64B}" dt="2024-01-25T23:27:11.910" v="29" actId="962"/>
          <ac:picMkLst>
            <pc:docMk/>
            <pc:sldMk cId="1533574136" sldId="262"/>
            <ac:picMk id="3" creationId="{6AA1BFC1-3D90-212F-545D-F7E6066F8FC1}"/>
          </ac:picMkLst>
        </pc:picChg>
        <pc:picChg chg="del">
          <ac:chgData name="Neemias Informatica Lima" userId="b77af7bd85500281" providerId="LiveId" clId="{56D9C8BD-D5E0-43BC-91B5-4AF3E975B64B}" dt="2024-01-25T23:25:31.772" v="6" actId="478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8.110" v="32" actId="962"/>
        <pc:sldMkLst>
          <pc:docMk/>
          <pc:sldMk cId="731110146" sldId="263"/>
        </pc:sldMkLst>
        <pc:picChg chg="del">
          <ac:chgData name="Neemias Informatica Lima" userId="b77af7bd85500281" providerId="LiveId" clId="{56D9C8BD-D5E0-43BC-91B5-4AF3E975B64B}" dt="2024-01-25T23:25:33.573" v="7" actId="478"/>
          <ac:picMkLst>
            <pc:docMk/>
            <pc:sldMk cId="731110146" sldId="263"/>
            <ac:picMk id="3" creationId="{FDBB3494-9062-2E35-DEAF-3EE5A4923A38}"/>
          </ac:picMkLst>
        </pc:picChg>
        <pc:picChg chg="add mod">
          <ac:chgData name="Neemias Informatica Lima" userId="b77af7bd85500281" providerId="LiveId" clId="{56D9C8BD-D5E0-43BC-91B5-4AF3E975B64B}" dt="2024-01-25T23:27:18.110" v="32" actId="962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56D9C8BD-D5E0-43BC-91B5-4AF3E975B64B}" dt="2024-01-26T16:52:05.610" v="35" actId="962"/>
        <pc:sldMkLst>
          <pc:docMk/>
          <pc:sldMk cId="2415505045" sldId="264"/>
        </pc:sldMkLst>
        <pc:picChg chg="del">
          <ac:chgData name="Neemias Informatica Lima" userId="b77af7bd85500281" providerId="LiveId" clId="{56D9C8BD-D5E0-43BC-91B5-4AF3E975B64B}" dt="2024-01-25T23:25:35.461" v="8" actId="478"/>
          <ac:picMkLst>
            <pc:docMk/>
            <pc:sldMk cId="2415505045" sldId="264"/>
            <ac:picMk id="3" creationId="{17128112-78D6-657B-F4AE-2F3308002F8E}"/>
          </ac:picMkLst>
        </pc:picChg>
        <pc:picChg chg="add mod">
          <ac:chgData name="Neemias Informatica Lima" userId="b77af7bd85500281" providerId="LiveId" clId="{56D9C8BD-D5E0-43BC-91B5-4AF3E975B64B}" dt="2024-01-26T16:52:05.610" v="35" actId="962"/>
          <ac:picMkLst>
            <pc:docMk/>
            <pc:sldMk cId="2415505045" sldId="264"/>
            <ac:picMk id="3" creationId="{50F13099-85EE-86CF-D32B-5C79B7B654F3}"/>
          </ac:picMkLst>
        </pc:picChg>
      </pc:sldChg>
    </pc:docChg>
  </pc:docChgLst>
  <pc:docChgLst>
    <pc:chgData name="Neemias Informatica Lima" userId="b77af7bd85500281" providerId="LiveId" clId="{1DE63077-FB5E-4BF1-8DD8-50D88AA91047}"/>
    <pc:docChg chg="custSel addSld delSld modSld sldOrd delMainMaster">
      <pc:chgData name="Neemias Informatica Lima" userId="b77af7bd85500281" providerId="LiveId" clId="{1DE63077-FB5E-4BF1-8DD8-50D88AA91047}" dt="2024-06-14T10:43:22.137" v="50" actId="962"/>
      <pc:docMkLst>
        <pc:docMk/>
      </pc:docMkLst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30676750" sldId="256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756240213" sldId="257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400922895" sldId="258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225945896" sldId="259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294458606" sldId="260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47961031" sldId="261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655856936" sldId="262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106508573" sldId="263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02966088" sldId="264"/>
        </pc:sldMkLst>
      </pc:sldChg>
      <pc:sldChg chg="addSp modSp add mod">
        <pc:chgData name="Neemias Informatica Lima" userId="b77af7bd85500281" providerId="LiveId" clId="{1DE63077-FB5E-4BF1-8DD8-50D88AA91047}" dt="2024-06-13T20:03:48.294" v="33" actId="962"/>
        <pc:sldMkLst>
          <pc:docMk/>
          <pc:sldMk cId="22132168" sldId="274"/>
        </pc:sldMkLst>
        <pc:picChg chg="add mod">
          <ac:chgData name="Neemias Informatica Lima" userId="b77af7bd85500281" providerId="LiveId" clId="{1DE63077-FB5E-4BF1-8DD8-50D88AA91047}" dt="2024-06-13T20:03:48.294" v="33" actId="962"/>
          <ac:picMkLst>
            <pc:docMk/>
            <pc:sldMk cId="22132168" sldId="274"/>
            <ac:picMk id="3" creationId="{D5B2F812-CBB8-1F7E-D6DD-DBDD87D4F1D7}"/>
          </ac:picMkLst>
        </pc:picChg>
      </pc:sldChg>
      <pc:sldChg chg="addSp modSp add mod">
        <pc:chgData name="Neemias Informatica Lima" userId="b77af7bd85500281" providerId="LiveId" clId="{1DE63077-FB5E-4BF1-8DD8-50D88AA91047}" dt="2024-06-13T20:04:08.907" v="39" actId="962"/>
        <pc:sldMkLst>
          <pc:docMk/>
          <pc:sldMk cId="1126005999" sldId="276"/>
        </pc:sldMkLst>
        <pc:picChg chg="add mod">
          <ac:chgData name="Neemias Informatica Lima" userId="b77af7bd85500281" providerId="LiveId" clId="{1DE63077-FB5E-4BF1-8DD8-50D88AA91047}" dt="2024-06-13T20:04:08.907" v="39" actId="962"/>
          <ac:picMkLst>
            <pc:docMk/>
            <pc:sldMk cId="1126005999" sldId="276"/>
            <ac:picMk id="3" creationId="{99EBF7C4-5B42-721B-E640-520B7B7FEDF5}"/>
          </ac:picMkLst>
        </pc:picChg>
      </pc:sldChg>
      <pc:sldChg chg="addSp delSp modSp add mod">
        <pc:chgData name="Neemias Informatica Lima" userId="b77af7bd85500281" providerId="LiveId" clId="{1DE63077-FB5E-4BF1-8DD8-50D88AA91047}" dt="2024-06-13T20:04:31.538" v="47" actId="962"/>
        <pc:sldMkLst>
          <pc:docMk/>
          <pc:sldMk cId="4007405569" sldId="277"/>
        </pc:sldMkLst>
        <pc:picChg chg="add del mod">
          <ac:chgData name="Neemias Informatica Lima" userId="b77af7bd85500281" providerId="LiveId" clId="{1DE63077-FB5E-4BF1-8DD8-50D88AA91047}" dt="2024-06-13T20:04:24.984" v="44" actId="478"/>
          <ac:picMkLst>
            <pc:docMk/>
            <pc:sldMk cId="4007405569" sldId="277"/>
            <ac:picMk id="3" creationId="{4F2C6E63-A8E8-7BED-A433-716DE9984DEE}"/>
          </ac:picMkLst>
        </pc:picChg>
        <pc:picChg chg="add mod">
          <ac:chgData name="Neemias Informatica Lima" userId="b77af7bd85500281" providerId="LiveId" clId="{1DE63077-FB5E-4BF1-8DD8-50D88AA91047}" dt="2024-06-13T20:04:31.538" v="47" actId="962"/>
          <ac:picMkLst>
            <pc:docMk/>
            <pc:sldMk cId="4007405569" sldId="277"/>
            <ac:picMk id="5" creationId="{2D8496B8-6952-18E6-EE87-1479D653E35D}"/>
          </ac:picMkLst>
        </pc:picChg>
      </pc:sldChg>
      <pc:sldMasterChg chg="del delSldLayout">
        <pc:chgData name="Neemias Informatica Lima" userId="b77af7bd85500281" providerId="LiveId" clId="{1DE63077-FB5E-4BF1-8DD8-50D88AA91047}" dt="2024-06-13T20:02:32.271" v="0" actId="47"/>
        <pc:sldMasterMkLst>
          <pc:docMk/>
          <pc:sldMasterMk cId="2852871941" sldId="2147483672"/>
        </pc:sldMasterMkLst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650437106" sldId="2147483673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61384089" sldId="2147483674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516330881" sldId="2147483675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915216516" sldId="2147483676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87525780" sldId="2147483677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582230479" sldId="2147483678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31195421" sldId="2147483679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130467958" sldId="2147483680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196376719" sldId="2147483681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280884049" sldId="2147483682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4245738228" sldId="2147483683"/>
          </pc:sldLayoutMkLst>
        </pc:sldLayoutChg>
      </pc:sldMasterChg>
    </pc:docChg>
  </pc:docChgLst>
  <pc:docChgLst>
    <pc:chgData name="Neemias Informatica Lima" userId="b77af7bd85500281" providerId="LiveId" clId="{7CC34782-8989-4813-A7BF-D8AC51B88D73}"/>
    <pc:docChg chg="custSel addSld delSld modSld">
      <pc:chgData name="Neemias Informatica Lima" userId="b77af7bd85500281" providerId="LiveId" clId="{7CC34782-8989-4813-A7BF-D8AC51B88D73}" dt="2024-02-16T17:00:44.928" v="10" actId="47"/>
      <pc:docMkLst>
        <pc:docMk/>
      </pc:docMkLst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307351543" sldId="256"/>
        </pc:sldMkLst>
        <pc:picChg chg="del">
          <ac:chgData name="Neemias Informatica Lima" userId="b77af7bd85500281" providerId="LiveId" clId="{7CC34782-8989-4813-A7BF-D8AC51B88D73}" dt="2024-02-16T16:59:07.887" v="0" actId="478"/>
          <ac:picMkLst>
            <pc:docMk/>
            <pc:sldMk cId="1307351543" sldId="256"/>
            <ac:picMk id="4" creationId="{13B20E20-81CB-096C-7881-999B92E251BD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150007698" sldId="257"/>
        </pc:sldMkLst>
        <pc:picChg chg="del">
          <ac:chgData name="Neemias Informatica Lima" userId="b77af7bd85500281" providerId="LiveId" clId="{7CC34782-8989-4813-A7BF-D8AC51B88D73}" dt="2024-02-16T16:59:09.168" v="1" actId="478"/>
          <ac:picMkLst>
            <pc:docMk/>
            <pc:sldMk cId="4150007698" sldId="257"/>
            <ac:picMk id="3" creationId="{6A8B4709-D892-888A-BED6-39260F76A28B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398630759" sldId="258"/>
        </pc:sldMkLst>
        <pc:picChg chg="del">
          <ac:chgData name="Neemias Informatica Lima" userId="b77af7bd85500281" providerId="LiveId" clId="{7CC34782-8989-4813-A7BF-D8AC51B88D73}" dt="2024-02-16T16:59:10.704" v="2" actId="478"/>
          <ac:picMkLst>
            <pc:docMk/>
            <pc:sldMk cId="3398630759" sldId="258"/>
            <ac:picMk id="4" creationId="{0F510C8B-38DC-913F-8E8C-D1E480D8739A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005055979" sldId="259"/>
        </pc:sldMkLst>
        <pc:picChg chg="del">
          <ac:chgData name="Neemias Informatica Lima" userId="b77af7bd85500281" providerId="LiveId" clId="{7CC34782-8989-4813-A7BF-D8AC51B88D73}" dt="2024-02-16T16:59:12.244" v="3" actId="478"/>
          <ac:picMkLst>
            <pc:docMk/>
            <pc:sldMk cId="3005055979" sldId="259"/>
            <ac:picMk id="3" creationId="{78C723CB-819B-D68A-8111-0EA15FE6D0C2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23522970" sldId="260"/>
        </pc:sldMkLst>
        <pc:picChg chg="del">
          <ac:chgData name="Neemias Informatica Lima" userId="b77af7bd85500281" providerId="LiveId" clId="{7CC34782-8989-4813-A7BF-D8AC51B88D73}" dt="2024-02-16T16:59:13.829" v="4" actId="478"/>
          <ac:picMkLst>
            <pc:docMk/>
            <pc:sldMk cId="123522970" sldId="260"/>
            <ac:picMk id="3" creationId="{03F32EE4-13F2-D228-74E0-3A0EB485E816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55100070" sldId="261"/>
        </pc:sldMkLst>
        <pc:picChg chg="del">
          <ac:chgData name="Neemias Informatica Lima" userId="b77af7bd85500281" providerId="LiveId" clId="{7CC34782-8989-4813-A7BF-D8AC51B88D73}" dt="2024-02-16T16:59:15.885" v="5" actId="478"/>
          <ac:picMkLst>
            <pc:docMk/>
            <pc:sldMk cId="455100070" sldId="261"/>
            <ac:picMk id="3" creationId="{BFD253E1-667A-72B0-21E5-5FFB20A23AEA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533574136" sldId="262"/>
        </pc:sldMkLst>
        <pc:picChg chg="del">
          <ac:chgData name="Neemias Informatica Lima" userId="b77af7bd85500281" providerId="LiveId" clId="{7CC34782-8989-4813-A7BF-D8AC51B88D73}" dt="2024-02-16T16:59:19.126" v="6" actId="478"/>
          <ac:picMkLst>
            <pc:docMk/>
            <pc:sldMk cId="1533574136" sldId="262"/>
            <ac:picMk id="3" creationId="{46E7E9E6-5626-FC54-61DF-28B2688D82CE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731110146" sldId="263"/>
        </pc:sldMkLst>
        <pc:picChg chg="del">
          <ac:chgData name="Neemias Informatica Lima" userId="b77af7bd85500281" providerId="LiveId" clId="{7CC34782-8989-4813-A7BF-D8AC51B88D73}" dt="2024-02-16T16:59:20.390" v="7" actId="478"/>
          <ac:picMkLst>
            <pc:docMk/>
            <pc:sldMk cId="731110146" sldId="263"/>
            <ac:picMk id="4" creationId="{C6256481-DB88-6F31-D1CC-EC9C74174B12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2415505045" sldId="264"/>
        </pc:sldMkLst>
        <pc:picChg chg="del">
          <ac:chgData name="Neemias Informatica Lima" userId="b77af7bd85500281" providerId="LiveId" clId="{7CC34782-8989-4813-A7BF-D8AC51B88D73}" dt="2024-02-16T16:59:21.930" v="8" actId="478"/>
          <ac:picMkLst>
            <pc:docMk/>
            <pc:sldMk cId="2415505045" sldId="264"/>
            <ac:picMk id="3" creationId="{BEF6D1A3-BA98-947B-1605-A7FB846C2DF5}"/>
          </ac:picMkLst>
        </pc:picChg>
      </pc:sldChg>
    </pc:docChg>
  </pc:docChgLst>
  <pc:docChgLst>
    <pc:chgData name="Neemias Informatica Lima" userId="b77af7bd85500281" providerId="LiveId" clId="{C1AA422C-557B-42A4-8389-DD0BC27E6E3D}"/>
    <pc:docChg chg="custSel modSld">
      <pc:chgData name="Neemias Informatica Lima" userId="b77af7bd85500281" providerId="LiveId" clId="{C1AA422C-557B-42A4-8389-DD0BC27E6E3D}" dt="2024-06-27T13:33:16.481" v="35" actId="962"/>
      <pc:docMkLst>
        <pc:docMk/>
      </pc:docMkLst>
      <pc:sldChg chg="addSp delSp modSp mod">
        <pc:chgData name="Neemias Informatica Lima" userId="b77af7bd85500281" providerId="LiveId" clId="{C1AA422C-557B-42A4-8389-DD0BC27E6E3D}" dt="2024-06-27T13:32:23.040" v="11" actId="962"/>
        <pc:sldMkLst>
          <pc:docMk/>
          <pc:sldMk cId="1644680900" sldId="268"/>
        </pc:sldMkLst>
        <pc:picChg chg="del">
          <ac:chgData name="Neemias Informatica Lima" userId="b77af7bd85500281" providerId="LiveId" clId="{C1AA422C-557B-42A4-8389-DD0BC27E6E3D}" dt="2024-06-27T13:32:06.193" v="0" actId="478"/>
          <ac:picMkLst>
            <pc:docMk/>
            <pc:sldMk cId="1644680900" sldId="268"/>
            <ac:picMk id="3" creationId="{44AAF077-AC4D-DBF6-387E-EDD28A3DEB57}"/>
          </ac:picMkLst>
        </pc:picChg>
        <pc:picChg chg="add mod">
          <ac:chgData name="Neemias Informatica Lima" userId="b77af7bd85500281" providerId="LiveId" clId="{C1AA422C-557B-42A4-8389-DD0BC27E6E3D}" dt="2024-06-27T13:32:23.040" v="11" actId="962"/>
          <ac:picMkLst>
            <pc:docMk/>
            <pc:sldMk cId="1644680900" sldId="268"/>
            <ac:picMk id="4" creationId="{AD198CB8-DD5F-A6A3-85C6-33468C07F60C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27.065" v="14" actId="962"/>
        <pc:sldMkLst>
          <pc:docMk/>
          <pc:sldMk cId="4137419252" sldId="269"/>
        </pc:sldMkLst>
        <pc:picChg chg="add mod">
          <ac:chgData name="Neemias Informatica Lima" userId="b77af7bd85500281" providerId="LiveId" clId="{C1AA422C-557B-42A4-8389-DD0BC27E6E3D}" dt="2024-06-27T13:32:27.065" v="14" actId="962"/>
          <ac:picMkLst>
            <pc:docMk/>
            <pc:sldMk cId="4137419252" sldId="269"/>
            <ac:picMk id="3" creationId="{BA8E6E0F-BA46-006F-675F-C20B6D4435A3}"/>
          </ac:picMkLst>
        </pc:picChg>
        <pc:picChg chg="del">
          <ac:chgData name="Neemias Informatica Lima" userId="b77af7bd85500281" providerId="LiveId" clId="{C1AA422C-557B-42A4-8389-DD0BC27E6E3D}" dt="2024-06-27T13:32:07.443" v="1" actId="478"/>
          <ac:picMkLst>
            <pc:docMk/>
            <pc:sldMk cId="4137419252" sldId="269"/>
            <ac:picMk id="4" creationId="{28684A97-5E2F-F8D1-456F-4672D1E5A96E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32.720" v="17" actId="962"/>
        <pc:sldMkLst>
          <pc:docMk/>
          <pc:sldMk cId="3747751760" sldId="270"/>
        </pc:sldMkLst>
        <pc:picChg chg="add mod">
          <ac:chgData name="Neemias Informatica Lima" userId="b77af7bd85500281" providerId="LiveId" clId="{C1AA422C-557B-42A4-8389-DD0BC27E6E3D}" dt="2024-06-27T13:32:32.720" v="17" actId="962"/>
          <ac:picMkLst>
            <pc:docMk/>
            <pc:sldMk cId="3747751760" sldId="270"/>
            <ac:picMk id="3" creationId="{E917FB14-2F53-FFB7-F38E-E442E0C40B7C}"/>
          </ac:picMkLst>
        </pc:picChg>
        <pc:picChg chg="del">
          <ac:chgData name="Neemias Informatica Lima" userId="b77af7bd85500281" providerId="LiveId" clId="{C1AA422C-557B-42A4-8389-DD0BC27E6E3D}" dt="2024-06-27T13:32:08.476" v="2" actId="478"/>
          <ac:picMkLst>
            <pc:docMk/>
            <pc:sldMk cId="3747751760" sldId="270"/>
            <ac:picMk id="4" creationId="{CC4C0FD8-11DA-C82D-8F61-5D5FC05882C5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37.907" v="20" actId="962"/>
        <pc:sldMkLst>
          <pc:docMk/>
          <pc:sldMk cId="613821706" sldId="271"/>
        </pc:sldMkLst>
        <pc:picChg chg="add mod">
          <ac:chgData name="Neemias Informatica Lima" userId="b77af7bd85500281" providerId="LiveId" clId="{C1AA422C-557B-42A4-8389-DD0BC27E6E3D}" dt="2024-06-27T13:32:37.907" v="20" actId="962"/>
          <ac:picMkLst>
            <pc:docMk/>
            <pc:sldMk cId="613821706" sldId="271"/>
            <ac:picMk id="3" creationId="{844205A2-1EBC-1C25-8812-5461F6BE0F4D}"/>
          </ac:picMkLst>
        </pc:picChg>
        <pc:picChg chg="del">
          <ac:chgData name="Neemias Informatica Lima" userId="b77af7bd85500281" providerId="LiveId" clId="{C1AA422C-557B-42A4-8389-DD0BC27E6E3D}" dt="2024-06-27T13:32:09.607" v="3" actId="478"/>
          <ac:picMkLst>
            <pc:docMk/>
            <pc:sldMk cId="613821706" sldId="271"/>
            <ac:picMk id="5" creationId="{45D7452D-D995-E217-1022-BD76646D3C21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46.050" v="23" actId="962"/>
        <pc:sldMkLst>
          <pc:docMk/>
          <pc:sldMk cId="3412323748" sldId="272"/>
        </pc:sldMkLst>
        <pc:picChg chg="add mod">
          <ac:chgData name="Neemias Informatica Lima" userId="b77af7bd85500281" providerId="LiveId" clId="{C1AA422C-557B-42A4-8389-DD0BC27E6E3D}" dt="2024-06-27T13:32:46.050" v="23" actId="962"/>
          <ac:picMkLst>
            <pc:docMk/>
            <pc:sldMk cId="3412323748" sldId="272"/>
            <ac:picMk id="3" creationId="{0DEFDA99-0706-7A6F-F36B-08153342CDA2}"/>
          </ac:picMkLst>
        </pc:picChg>
        <pc:picChg chg="del">
          <ac:chgData name="Neemias Informatica Lima" userId="b77af7bd85500281" providerId="LiveId" clId="{C1AA422C-557B-42A4-8389-DD0BC27E6E3D}" dt="2024-06-27T13:32:10.826" v="4" actId="478"/>
          <ac:picMkLst>
            <pc:docMk/>
            <pc:sldMk cId="3412323748" sldId="272"/>
            <ac:picMk id="4" creationId="{8929F350-859E-2A99-3CF4-E6B688215314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52.869" v="26" actId="962"/>
        <pc:sldMkLst>
          <pc:docMk/>
          <pc:sldMk cId="3920268793" sldId="273"/>
        </pc:sldMkLst>
        <pc:picChg chg="add mod">
          <ac:chgData name="Neemias Informatica Lima" userId="b77af7bd85500281" providerId="LiveId" clId="{C1AA422C-557B-42A4-8389-DD0BC27E6E3D}" dt="2024-06-27T13:32:52.869" v="26" actId="962"/>
          <ac:picMkLst>
            <pc:docMk/>
            <pc:sldMk cId="3920268793" sldId="273"/>
            <ac:picMk id="3" creationId="{F8D6FDF4-4FEC-437C-2D29-D5F86784CA95}"/>
          </ac:picMkLst>
        </pc:picChg>
        <pc:picChg chg="del">
          <ac:chgData name="Neemias Informatica Lima" userId="b77af7bd85500281" providerId="LiveId" clId="{C1AA422C-557B-42A4-8389-DD0BC27E6E3D}" dt="2024-06-27T13:32:12.459" v="5" actId="478"/>
          <ac:picMkLst>
            <pc:docMk/>
            <pc:sldMk cId="3920268793" sldId="273"/>
            <ac:picMk id="4" creationId="{7ACB4E3C-F9B3-15E1-F2AB-7CFFFC45E8B3}"/>
          </ac:picMkLst>
        </pc:picChg>
      </pc:sldChg>
      <pc:sldChg chg="addSp delSp modSp mod">
        <pc:chgData name="Neemias Informatica Lima" userId="b77af7bd85500281" providerId="LiveId" clId="{C1AA422C-557B-42A4-8389-DD0BC27E6E3D}" dt="2024-06-27T13:33:00.813" v="29" actId="962"/>
        <pc:sldMkLst>
          <pc:docMk/>
          <pc:sldMk cId="22132168" sldId="274"/>
        </pc:sldMkLst>
        <pc:picChg chg="add mod">
          <ac:chgData name="Neemias Informatica Lima" userId="b77af7bd85500281" providerId="LiveId" clId="{C1AA422C-557B-42A4-8389-DD0BC27E6E3D}" dt="2024-06-27T13:33:00.813" v="29" actId="962"/>
          <ac:picMkLst>
            <pc:docMk/>
            <pc:sldMk cId="22132168" sldId="274"/>
            <ac:picMk id="3" creationId="{5F2EC701-DFD2-AA15-9FB2-D1F33294DC66}"/>
          </ac:picMkLst>
        </pc:picChg>
        <pc:picChg chg="del">
          <ac:chgData name="Neemias Informatica Lima" userId="b77af7bd85500281" providerId="LiveId" clId="{C1AA422C-557B-42A4-8389-DD0BC27E6E3D}" dt="2024-06-27T13:32:13.482" v="6" actId="478"/>
          <ac:picMkLst>
            <pc:docMk/>
            <pc:sldMk cId="22132168" sldId="274"/>
            <ac:picMk id="4" creationId="{9EADE733-3206-4EB3-6604-E69691E4B828}"/>
          </ac:picMkLst>
        </pc:picChg>
      </pc:sldChg>
      <pc:sldChg chg="addSp delSp modSp mod">
        <pc:chgData name="Neemias Informatica Lima" userId="b77af7bd85500281" providerId="LiveId" clId="{C1AA422C-557B-42A4-8389-DD0BC27E6E3D}" dt="2024-06-27T13:33:11.112" v="32" actId="962"/>
        <pc:sldMkLst>
          <pc:docMk/>
          <pc:sldMk cId="4269271623" sldId="275"/>
        </pc:sldMkLst>
        <pc:picChg chg="add mod">
          <ac:chgData name="Neemias Informatica Lima" userId="b77af7bd85500281" providerId="LiveId" clId="{C1AA422C-557B-42A4-8389-DD0BC27E6E3D}" dt="2024-06-27T13:33:11.112" v="32" actId="962"/>
          <ac:picMkLst>
            <pc:docMk/>
            <pc:sldMk cId="4269271623" sldId="275"/>
            <ac:picMk id="3" creationId="{4D76D292-B608-1908-A7F6-C82A02CC46DA}"/>
          </ac:picMkLst>
        </pc:picChg>
        <pc:picChg chg="del">
          <ac:chgData name="Neemias Informatica Lima" userId="b77af7bd85500281" providerId="LiveId" clId="{C1AA422C-557B-42A4-8389-DD0BC27E6E3D}" dt="2024-06-27T13:32:15.410" v="7" actId="478"/>
          <ac:picMkLst>
            <pc:docMk/>
            <pc:sldMk cId="4269271623" sldId="275"/>
            <ac:picMk id="6" creationId="{573BACBC-C023-4B2B-F09D-B2EA39AA71B0}"/>
          </ac:picMkLst>
        </pc:picChg>
      </pc:sldChg>
      <pc:sldChg chg="addSp delSp modSp mod">
        <pc:chgData name="Neemias Informatica Lima" userId="b77af7bd85500281" providerId="LiveId" clId="{C1AA422C-557B-42A4-8389-DD0BC27E6E3D}" dt="2024-06-27T13:33:16.481" v="35" actId="962"/>
        <pc:sldMkLst>
          <pc:docMk/>
          <pc:sldMk cId="2302156781" sldId="278"/>
        </pc:sldMkLst>
        <pc:picChg chg="del">
          <ac:chgData name="Neemias Informatica Lima" userId="b77af7bd85500281" providerId="LiveId" clId="{C1AA422C-557B-42A4-8389-DD0BC27E6E3D}" dt="2024-06-27T13:32:16.301" v="8" actId="478"/>
          <ac:picMkLst>
            <pc:docMk/>
            <pc:sldMk cId="2302156781" sldId="278"/>
            <ac:picMk id="3" creationId="{12C7AAAD-3C55-5D8F-EC49-E02F3CB8E5A5}"/>
          </ac:picMkLst>
        </pc:picChg>
        <pc:picChg chg="add mod">
          <ac:chgData name="Neemias Informatica Lima" userId="b77af7bd85500281" providerId="LiveId" clId="{C1AA422C-557B-42A4-8389-DD0BC27E6E3D}" dt="2024-06-27T13:33:16.481" v="35" actId="962"/>
          <ac:picMkLst>
            <pc:docMk/>
            <pc:sldMk cId="2302156781" sldId="278"/>
            <ac:picMk id="4" creationId="{1E5254EE-9B81-C0ED-55D2-221675E70766}"/>
          </ac:picMkLst>
        </pc:picChg>
      </pc:sldChg>
    </pc:docChg>
  </pc:docChgLst>
  <pc:docChgLst>
    <pc:chgData name="Neemias Informatica Lima" userId="b77af7bd85500281" providerId="LiveId" clId="{41752337-E16F-4DCF-BC9F-8B0812819F70}"/>
    <pc:docChg chg="custSel modSld sldOrd">
      <pc:chgData name="Neemias Informatica Lima" userId="b77af7bd85500281" providerId="LiveId" clId="{41752337-E16F-4DCF-BC9F-8B0812819F70}" dt="2024-05-25T10:51:30.093" v="37" actId="962"/>
      <pc:docMkLst>
        <pc:docMk/>
      </pc:docMkLst>
      <pc:sldChg chg="addSp delSp modSp mod">
        <pc:chgData name="Neemias Informatica Lima" userId="b77af7bd85500281" providerId="LiveId" clId="{41752337-E16F-4DCF-BC9F-8B0812819F70}" dt="2024-05-23T22:28:13.757" v="19" actId="962"/>
        <pc:sldMkLst>
          <pc:docMk/>
          <pc:sldMk cId="358973637" sldId="268"/>
        </pc:sldMkLst>
        <pc:picChg chg="add mod">
          <ac:chgData name="Neemias Informatica Lima" userId="b77af7bd85500281" providerId="LiveId" clId="{41752337-E16F-4DCF-BC9F-8B0812819F70}" dt="2024-05-23T22:28:13.757" v="19" actId="962"/>
          <ac:picMkLst>
            <pc:docMk/>
            <pc:sldMk cId="358973637" sldId="268"/>
            <ac:picMk id="3" creationId="{F15EBD7D-7323-A718-E677-92D453A5445F}"/>
          </ac:picMkLst>
        </pc:picChg>
        <pc:picChg chg="del">
          <ac:chgData name="Neemias Informatica Lima" userId="b77af7bd85500281" providerId="LiveId" clId="{41752337-E16F-4DCF-BC9F-8B0812819F70}" dt="2024-05-23T22:26:47.755" v="1" actId="478"/>
          <ac:picMkLst>
            <pc:docMk/>
            <pc:sldMk cId="358973637" sldId="268"/>
            <ac:picMk id="4" creationId="{7FBE7762-4D63-B76A-F969-3C93B4D783BF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20.993" v="22" actId="962"/>
        <pc:sldMkLst>
          <pc:docMk/>
          <pc:sldMk cId="2824977652" sldId="269"/>
        </pc:sldMkLst>
        <pc:picChg chg="add mod">
          <ac:chgData name="Neemias Informatica Lima" userId="b77af7bd85500281" providerId="LiveId" clId="{41752337-E16F-4DCF-BC9F-8B0812819F70}" dt="2024-05-23T22:28:20.993" v="22" actId="962"/>
          <ac:picMkLst>
            <pc:docMk/>
            <pc:sldMk cId="2824977652" sldId="269"/>
            <ac:picMk id="3" creationId="{6895CCF7-39F4-C31D-BA18-3A6F75CB5832}"/>
          </ac:picMkLst>
        </pc:picChg>
        <pc:picChg chg="del">
          <ac:chgData name="Neemias Informatica Lima" userId="b77af7bd85500281" providerId="LiveId" clId="{41752337-E16F-4DCF-BC9F-8B0812819F70}" dt="2024-05-23T22:26:49.005" v="2" actId="478"/>
          <ac:picMkLst>
            <pc:docMk/>
            <pc:sldMk cId="2824977652" sldId="269"/>
            <ac:picMk id="4" creationId="{02F12481-F983-8586-3364-A3C5AE91AC92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28.605" v="25" actId="962"/>
        <pc:sldMkLst>
          <pc:docMk/>
          <pc:sldMk cId="191442360" sldId="270"/>
        </pc:sldMkLst>
        <pc:picChg chg="add mod">
          <ac:chgData name="Neemias Informatica Lima" userId="b77af7bd85500281" providerId="LiveId" clId="{41752337-E16F-4DCF-BC9F-8B0812819F70}" dt="2024-05-23T22:28:28.605" v="25" actId="962"/>
          <ac:picMkLst>
            <pc:docMk/>
            <pc:sldMk cId="191442360" sldId="270"/>
            <ac:picMk id="3" creationId="{7FC01583-FC0E-8B25-6CE9-7376A1BEC1A9}"/>
          </ac:picMkLst>
        </pc:picChg>
        <pc:picChg chg="del">
          <ac:chgData name="Neemias Informatica Lima" userId="b77af7bd85500281" providerId="LiveId" clId="{41752337-E16F-4DCF-BC9F-8B0812819F70}" dt="2024-05-23T22:26:50.261" v="3" actId="478"/>
          <ac:picMkLst>
            <pc:docMk/>
            <pc:sldMk cId="191442360" sldId="270"/>
            <ac:picMk id="4" creationId="{1FB9AF64-5814-C89B-98E5-5DE6E52A1131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34.714" v="28" actId="962"/>
        <pc:sldMkLst>
          <pc:docMk/>
          <pc:sldMk cId="3432517485" sldId="271"/>
        </pc:sldMkLst>
        <pc:picChg chg="add mod">
          <ac:chgData name="Neemias Informatica Lima" userId="b77af7bd85500281" providerId="LiveId" clId="{41752337-E16F-4DCF-BC9F-8B0812819F70}" dt="2024-05-23T22:28:34.714" v="28" actId="962"/>
          <ac:picMkLst>
            <pc:docMk/>
            <pc:sldMk cId="3432517485" sldId="271"/>
            <ac:picMk id="3" creationId="{840FC151-B697-CA19-6389-3DACC6AB1F3F}"/>
          </ac:picMkLst>
        </pc:picChg>
        <pc:picChg chg="del">
          <ac:chgData name="Neemias Informatica Lima" userId="b77af7bd85500281" providerId="LiveId" clId="{41752337-E16F-4DCF-BC9F-8B0812819F70}" dt="2024-05-23T22:26:51.659" v="4" actId="478"/>
          <ac:picMkLst>
            <pc:docMk/>
            <pc:sldMk cId="3432517485" sldId="271"/>
            <ac:picMk id="4" creationId="{2FCEE790-7F1B-E4FF-29D5-20008153ADCC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43.744" v="31" actId="962"/>
        <pc:sldMkLst>
          <pc:docMk/>
          <pc:sldMk cId="3149250156" sldId="272"/>
        </pc:sldMkLst>
        <pc:picChg chg="add mod">
          <ac:chgData name="Neemias Informatica Lima" userId="b77af7bd85500281" providerId="LiveId" clId="{41752337-E16F-4DCF-BC9F-8B0812819F70}" dt="2024-05-23T22:28:43.744" v="31" actId="962"/>
          <ac:picMkLst>
            <pc:docMk/>
            <pc:sldMk cId="3149250156" sldId="272"/>
            <ac:picMk id="3" creationId="{327EC96E-938D-0795-CF53-958E71B3C47C}"/>
          </ac:picMkLst>
        </pc:picChg>
        <pc:picChg chg="del">
          <ac:chgData name="Neemias Informatica Lima" userId="b77af7bd85500281" providerId="LiveId" clId="{41752337-E16F-4DCF-BC9F-8B0812819F70}" dt="2024-05-23T22:26:55.126" v="5" actId="478"/>
          <ac:picMkLst>
            <pc:docMk/>
            <pc:sldMk cId="3149250156" sldId="272"/>
            <ac:picMk id="4" creationId="{29C384D3-14C6-6073-3B6D-7710974BCBF5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50.924" v="34" actId="962"/>
        <pc:sldMkLst>
          <pc:docMk/>
          <pc:sldMk cId="316013847" sldId="273"/>
        </pc:sldMkLst>
        <pc:picChg chg="add mod">
          <ac:chgData name="Neemias Informatica Lima" userId="b77af7bd85500281" providerId="LiveId" clId="{41752337-E16F-4DCF-BC9F-8B0812819F70}" dt="2024-05-23T22:28:50.924" v="34" actId="962"/>
          <ac:picMkLst>
            <pc:docMk/>
            <pc:sldMk cId="316013847" sldId="273"/>
            <ac:picMk id="3" creationId="{8301E7C7-042E-7275-1781-9FB4B3B98862}"/>
          </ac:picMkLst>
        </pc:picChg>
        <pc:picChg chg="del">
          <ac:chgData name="Neemias Informatica Lima" userId="b77af7bd85500281" providerId="LiveId" clId="{41752337-E16F-4DCF-BC9F-8B0812819F70}" dt="2024-05-23T22:26:56.547" v="6" actId="478"/>
          <ac:picMkLst>
            <pc:docMk/>
            <pc:sldMk cId="316013847" sldId="273"/>
            <ac:picMk id="4" creationId="{4DA236E8-39A1-9FAB-5897-E9609AC2D3F6}"/>
          </ac:picMkLst>
        </pc:picChg>
      </pc:sldChg>
      <pc:sldChg chg="addSp delSp modSp mod">
        <pc:chgData name="Neemias Informatica Lima" userId="b77af7bd85500281" providerId="LiveId" clId="{41752337-E16F-4DCF-BC9F-8B0812819F70}" dt="2024-05-25T10:51:30.093" v="37" actId="962"/>
        <pc:sldMkLst>
          <pc:docMk/>
          <pc:sldMk cId="2095798754" sldId="274"/>
        </pc:sldMkLst>
        <pc:picChg chg="add mod">
          <ac:chgData name="Neemias Informatica Lima" userId="b77af7bd85500281" providerId="LiveId" clId="{41752337-E16F-4DCF-BC9F-8B0812819F70}" dt="2024-05-25T10:51:30.093" v="37" actId="962"/>
          <ac:picMkLst>
            <pc:docMk/>
            <pc:sldMk cId="2095798754" sldId="274"/>
            <ac:picMk id="3" creationId="{80DC2BF0-1C83-EFA0-3917-EBAA28387F76}"/>
          </ac:picMkLst>
        </pc:picChg>
        <pc:picChg chg="del">
          <ac:chgData name="Neemias Informatica Lima" userId="b77af7bd85500281" providerId="LiveId" clId="{41752337-E16F-4DCF-BC9F-8B0812819F70}" dt="2024-05-23T22:26:57.845" v="7" actId="478"/>
          <ac:picMkLst>
            <pc:docMk/>
            <pc:sldMk cId="2095798754" sldId="274"/>
            <ac:picMk id="4" creationId="{AD79B2C4-8749-0A75-8B44-85F37F471D0E}"/>
          </ac:picMkLst>
        </pc:picChg>
      </pc:sldChg>
      <pc:sldChg chg="addSp delSp modSp mod ord">
        <pc:chgData name="Neemias Informatica Lima" userId="b77af7bd85500281" providerId="LiveId" clId="{41752337-E16F-4DCF-BC9F-8B0812819F70}" dt="2024-05-23T22:27:15.201" v="13"/>
        <pc:sldMkLst>
          <pc:docMk/>
          <pc:sldMk cId="2869687810" sldId="275"/>
        </pc:sldMkLst>
        <pc:picChg chg="del">
          <ac:chgData name="Neemias Informatica Lima" userId="b77af7bd85500281" providerId="LiveId" clId="{41752337-E16F-4DCF-BC9F-8B0812819F70}" dt="2024-05-23T22:26:59.221" v="8" actId="478"/>
          <ac:picMkLst>
            <pc:docMk/>
            <pc:sldMk cId="2869687810" sldId="275"/>
            <ac:picMk id="3" creationId="{2ED36A0C-E05C-BCA7-322F-30D0BF10CF1D}"/>
          </ac:picMkLst>
        </pc:picChg>
        <pc:picChg chg="add mod">
          <ac:chgData name="Neemias Informatica Lima" userId="b77af7bd85500281" providerId="LiveId" clId="{41752337-E16F-4DCF-BC9F-8B0812819F70}" dt="2024-05-23T22:27:11.802" v="11" actId="962"/>
          <ac:picMkLst>
            <pc:docMk/>
            <pc:sldMk cId="2869687810" sldId="275"/>
            <ac:picMk id="4" creationId="{5E310571-D9F3-0DE8-7EF2-45B4B4FED575}"/>
          </ac:picMkLst>
        </pc:picChg>
      </pc:sldChg>
      <pc:sldChg chg="addSp delSp modSp mod">
        <pc:chgData name="Neemias Informatica Lima" userId="b77af7bd85500281" providerId="LiveId" clId="{41752337-E16F-4DCF-BC9F-8B0812819F70}" dt="2024-05-23T22:27:40.700" v="16" actId="962"/>
        <pc:sldMkLst>
          <pc:docMk/>
          <pc:sldMk cId="1042959014" sldId="276"/>
        </pc:sldMkLst>
        <pc:picChg chg="add mod">
          <ac:chgData name="Neemias Informatica Lima" userId="b77af7bd85500281" providerId="LiveId" clId="{41752337-E16F-4DCF-BC9F-8B0812819F70}" dt="2024-05-23T22:27:40.700" v="16" actId="962"/>
          <ac:picMkLst>
            <pc:docMk/>
            <pc:sldMk cId="1042959014" sldId="276"/>
            <ac:picMk id="3" creationId="{FB237178-93AC-AE74-9D4C-C84B68BA06A6}"/>
          </ac:picMkLst>
        </pc:picChg>
        <pc:picChg chg="del">
          <ac:chgData name="Neemias Informatica Lima" userId="b77af7bd85500281" providerId="LiveId" clId="{41752337-E16F-4DCF-BC9F-8B0812819F70}" dt="2024-05-23T22:26:46.554" v="0" actId="478"/>
          <ac:picMkLst>
            <pc:docMk/>
            <pc:sldMk cId="1042959014" sldId="276"/>
            <ac:picMk id="4" creationId="{697539C3-E0A9-4192-6A21-CB132EE3DD5B}"/>
          </ac:picMkLst>
        </pc:picChg>
      </pc:sldChg>
    </pc:docChg>
  </pc:docChgLst>
  <pc:docChgLst>
    <pc:chgData name="Neemias Informatica Lima" userId="b77af7bd85500281" providerId="LiveId" clId="{48E57A04-2B6A-4FEE-933F-4A6A38C82411}"/>
    <pc:docChg chg="custSel addSld modSld">
      <pc:chgData name="Neemias Informatica Lima" userId="b77af7bd85500281" providerId="LiveId" clId="{48E57A04-2B6A-4FEE-933F-4A6A38C82411}" dt="2024-01-04T21:06:16.697" v="46" actId="962"/>
      <pc:docMkLst>
        <pc:docMk/>
      </pc:docMkLst>
      <pc:sldChg chg="addSp modSp mod">
        <pc:chgData name="Neemias Informatica Lima" userId="b77af7bd85500281" providerId="LiveId" clId="{48E57A04-2B6A-4FEE-933F-4A6A38C82411}" dt="2024-01-04T16:28:25.777" v="19" actId="14100"/>
        <pc:sldMkLst>
          <pc:docMk/>
          <pc:sldMk cId="994347174" sldId="267"/>
        </pc:sldMkLst>
        <pc:spChg chg="mod">
          <ac:chgData name="Neemias Informatica Lima" userId="b77af7bd85500281" providerId="LiveId" clId="{48E57A04-2B6A-4FEE-933F-4A6A38C82411}" dt="2024-01-04T16:26:56.896" v="10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8E57A04-2B6A-4FEE-933F-4A6A38C82411}" dt="2024-01-04T16:28:25.777" v="19" actId="14100"/>
          <ac:picMkLst>
            <pc:docMk/>
            <pc:sldMk cId="994347174" sldId="267"/>
            <ac:picMk id="4" creationId="{EE65DC65-7443-7949-311D-6931CE752196}"/>
          </ac:picMkLst>
        </pc:picChg>
      </pc:sldChg>
      <pc:sldChg chg="addSp modSp add mod">
        <pc:chgData name="Neemias Informatica Lima" userId="b77af7bd85500281" providerId="LiveId" clId="{48E57A04-2B6A-4FEE-933F-4A6A38C82411}" dt="2024-01-04T21:06:16.697" v="46" actId="962"/>
        <pc:sldMkLst>
          <pc:docMk/>
          <pc:sldMk cId="1267581306" sldId="365"/>
        </pc:sldMkLst>
        <pc:picChg chg="add mod">
          <ac:chgData name="Neemias Informatica Lima" userId="b77af7bd85500281" providerId="LiveId" clId="{48E57A04-2B6A-4FEE-933F-4A6A38C82411}" dt="2024-01-04T21:06:16.697" v="46" actId="962"/>
          <ac:picMkLst>
            <pc:docMk/>
            <pc:sldMk cId="1267581306" sldId="365"/>
            <ac:picMk id="3" creationId="{C3D45A4D-E043-8F16-0FA7-9386F4FBBD5D}"/>
          </ac:picMkLst>
        </pc:picChg>
      </pc:sldChg>
    </pc:docChg>
  </pc:docChgLst>
  <pc:docChgLst>
    <pc:chgData name="Neemias Informatica Lima" userId="b77af7bd85500281" providerId="LiveId" clId="{4DE49C78-CE0A-4354-A651-C35E43CA0612}"/>
    <pc:docChg chg="custSel addSld modSld">
      <pc:chgData name="Neemias Informatica Lima" userId="b77af7bd85500281" providerId="LiveId" clId="{4DE49C78-CE0A-4354-A651-C35E43CA0612}" dt="2024-03-22T09:38:35.629" v="42" actId="962"/>
      <pc:docMkLst>
        <pc:docMk/>
      </pc:docMkLst>
      <pc:sldChg chg="addSp delSp modSp mod">
        <pc:chgData name="Neemias Informatica Lima" userId="b77af7bd85500281" providerId="LiveId" clId="{4DE49C78-CE0A-4354-A651-C35E43CA0612}" dt="2024-03-21T21:24:33.324" v="39" actId="962"/>
        <pc:sldMkLst>
          <pc:docMk/>
          <pc:sldMk cId="2431282201" sldId="265"/>
        </pc:sldMkLst>
        <pc:picChg chg="add mod">
          <ac:chgData name="Neemias Informatica Lima" userId="b77af7bd85500281" providerId="LiveId" clId="{4DE49C78-CE0A-4354-A651-C35E43CA0612}" dt="2024-03-21T21:24:33.324" v="39" actId="962"/>
          <ac:picMkLst>
            <pc:docMk/>
            <pc:sldMk cId="2431282201" sldId="265"/>
            <ac:picMk id="3" creationId="{4C8FFCD6-CF72-3822-2031-AA03C1D4D967}"/>
          </ac:picMkLst>
        </pc:picChg>
        <pc:picChg chg="del">
          <ac:chgData name="Neemias Informatica Lima" userId="b77af7bd85500281" providerId="LiveId" clId="{4DE49C78-CE0A-4354-A651-C35E43CA0612}" dt="2024-03-21T21:22:34.847" v="8" actId="478"/>
          <ac:picMkLst>
            <pc:docMk/>
            <pc:sldMk cId="2431282201" sldId="265"/>
            <ac:picMk id="4" creationId="{092BB191-A1D1-B1EC-B8B4-7A736C1588B9}"/>
          </ac:picMkLst>
        </pc:picChg>
      </pc:sldChg>
      <pc:sldChg chg="addSp delSp modSp mod">
        <pc:chgData name="Neemias Informatica Lima" userId="b77af7bd85500281" providerId="LiveId" clId="{4DE49C78-CE0A-4354-A651-C35E43CA0612}" dt="2024-03-21T21:22:52.695" v="10" actId="27614"/>
        <pc:sldMkLst>
          <pc:docMk/>
          <pc:sldMk cId="358973637" sldId="268"/>
        </pc:sldMkLst>
        <pc:picChg chg="del">
          <ac:chgData name="Neemias Informatica Lima" userId="b77af7bd85500281" providerId="LiveId" clId="{4DE49C78-CE0A-4354-A651-C35E43CA0612}" dt="2024-03-21T21:22:17.168" v="0" actId="478"/>
          <ac:picMkLst>
            <pc:docMk/>
            <pc:sldMk cId="358973637" sldId="268"/>
            <ac:picMk id="3" creationId="{15F6BA31-47E4-44D1-EE9A-4034C7EA3058}"/>
          </ac:picMkLst>
        </pc:picChg>
        <pc:picChg chg="add mod">
          <ac:chgData name="Neemias Informatica Lima" userId="b77af7bd85500281" providerId="LiveId" clId="{4DE49C78-CE0A-4354-A651-C35E43CA0612}" dt="2024-03-21T21:22:52.695" v="10" actId="27614"/>
          <ac:picMkLst>
            <pc:docMk/>
            <pc:sldMk cId="358973637" sldId="268"/>
            <ac:picMk id="4" creationId="{F5E02EA6-DB55-D2F1-1425-021ECF9E1015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00.341" v="13" actId="962"/>
        <pc:sldMkLst>
          <pc:docMk/>
          <pc:sldMk cId="2824977652" sldId="269"/>
        </pc:sldMkLst>
        <pc:picChg chg="del">
          <ac:chgData name="Neemias Informatica Lima" userId="b77af7bd85500281" providerId="LiveId" clId="{4DE49C78-CE0A-4354-A651-C35E43CA0612}" dt="2024-03-21T21:22:18.788" v="1" actId="478"/>
          <ac:picMkLst>
            <pc:docMk/>
            <pc:sldMk cId="2824977652" sldId="269"/>
            <ac:picMk id="3" creationId="{804638C4-3C01-A2DE-ACF5-EE85F0AC9AF9}"/>
          </ac:picMkLst>
        </pc:picChg>
        <pc:picChg chg="add mod">
          <ac:chgData name="Neemias Informatica Lima" userId="b77af7bd85500281" providerId="LiveId" clId="{4DE49C78-CE0A-4354-A651-C35E43CA0612}" dt="2024-03-21T21:23:00.341" v="13" actId="962"/>
          <ac:picMkLst>
            <pc:docMk/>
            <pc:sldMk cId="2824977652" sldId="269"/>
            <ac:picMk id="4" creationId="{A364AA6E-5C6E-16F5-D553-167D666C332B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08.793" v="16" actId="962"/>
        <pc:sldMkLst>
          <pc:docMk/>
          <pc:sldMk cId="191442360" sldId="270"/>
        </pc:sldMkLst>
        <pc:picChg chg="del">
          <ac:chgData name="Neemias Informatica Lima" userId="b77af7bd85500281" providerId="LiveId" clId="{4DE49C78-CE0A-4354-A651-C35E43CA0612}" dt="2024-03-21T21:22:19.976" v="2" actId="478"/>
          <ac:picMkLst>
            <pc:docMk/>
            <pc:sldMk cId="191442360" sldId="270"/>
            <ac:picMk id="3" creationId="{BBB8D436-5614-BD02-F7EA-C40EC6C3EE0B}"/>
          </ac:picMkLst>
        </pc:picChg>
        <pc:picChg chg="add mod">
          <ac:chgData name="Neemias Informatica Lima" userId="b77af7bd85500281" providerId="LiveId" clId="{4DE49C78-CE0A-4354-A651-C35E43CA0612}" dt="2024-03-21T21:23:08.793" v="16" actId="962"/>
          <ac:picMkLst>
            <pc:docMk/>
            <pc:sldMk cId="191442360" sldId="270"/>
            <ac:picMk id="4" creationId="{0BDCC209-DE05-F2EA-171A-8926182B51F0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18.891" v="19" actId="962"/>
        <pc:sldMkLst>
          <pc:docMk/>
          <pc:sldMk cId="3432517485" sldId="271"/>
        </pc:sldMkLst>
        <pc:picChg chg="del">
          <ac:chgData name="Neemias Informatica Lima" userId="b77af7bd85500281" providerId="LiveId" clId="{4DE49C78-CE0A-4354-A651-C35E43CA0612}" dt="2024-03-21T21:22:21.334" v="3" actId="478"/>
          <ac:picMkLst>
            <pc:docMk/>
            <pc:sldMk cId="3432517485" sldId="271"/>
            <ac:picMk id="3" creationId="{F176DB34-6ED8-852F-8A12-A2F2C80E52EE}"/>
          </ac:picMkLst>
        </pc:picChg>
        <pc:picChg chg="add mod">
          <ac:chgData name="Neemias Informatica Lima" userId="b77af7bd85500281" providerId="LiveId" clId="{4DE49C78-CE0A-4354-A651-C35E43CA0612}" dt="2024-03-21T21:23:18.891" v="19" actId="962"/>
          <ac:picMkLst>
            <pc:docMk/>
            <pc:sldMk cId="3432517485" sldId="271"/>
            <ac:picMk id="4" creationId="{F8927ADC-266B-6649-A581-6318D50D8FEA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58.743" v="26" actId="962"/>
        <pc:sldMkLst>
          <pc:docMk/>
          <pc:sldMk cId="3149250156" sldId="272"/>
        </pc:sldMkLst>
        <pc:picChg chg="del">
          <ac:chgData name="Neemias Informatica Lima" userId="b77af7bd85500281" providerId="LiveId" clId="{4DE49C78-CE0A-4354-A651-C35E43CA0612}" dt="2024-03-21T21:22:22.733" v="4" actId="478"/>
          <ac:picMkLst>
            <pc:docMk/>
            <pc:sldMk cId="3149250156" sldId="272"/>
            <ac:picMk id="3" creationId="{F9E21D53-998A-86F6-E581-0C38AF8024E8}"/>
          </ac:picMkLst>
        </pc:picChg>
        <pc:picChg chg="add del mod">
          <ac:chgData name="Neemias Informatica Lima" userId="b77af7bd85500281" providerId="LiveId" clId="{4DE49C78-CE0A-4354-A651-C35E43CA0612}" dt="2024-03-21T21:23:56.303" v="23" actId="478"/>
          <ac:picMkLst>
            <pc:docMk/>
            <pc:sldMk cId="3149250156" sldId="272"/>
            <ac:picMk id="4" creationId="{BE9BBDB2-15A8-C34A-E74E-E2DD9226AD92}"/>
          </ac:picMkLst>
        </pc:picChg>
        <pc:picChg chg="add mod">
          <ac:chgData name="Neemias Informatica Lima" userId="b77af7bd85500281" providerId="LiveId" clId="{4DE49C78-CE0A-4354-A651-C35E43CA0612}" dt="2024-03-21T21:23:58.743" v="26" actId="962"/>
          <ac:picMkLst>
            <pc:docMk/>
            <pc:sldMk cId="3149250156" sldId="272"/>
            <ac:picMk id="6" creationId="{685F037E-8261-1320-F0FF-D40B2424ACD8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06.367" v="29" actId="962"/>
        <pc:sldMkLst>
          <pc:docMk/>
          <pc:sldMk cId="316013847" sldId="273"/>
        </pc:sldMkLst>
        <pc:picChg chg="del">
          <ac:chgData name="Neemias Informatica Lima" userId="b77af7bd85500281" providerId="LiveId" clId="{4DE49C78-CE0A-4354-A651-C35E43CA0612}" dt="2024-03-21T21:22:24.518" v="5" actId="478"/>
          <ac:picMkLst>
            <pc:docMk/>
            <pc:sldMk cId="316013847" sldId="273"/>
            <ac:picMk id="3" creationId="{47CD6945-4DB8-1345-3361-13070794E925}"/>
          </ac:picMkLst>
        </pc:picChg>
        <pc:picChg chg="add mod">
          <ac:chgData name="Neemias Informatica Lima" userId="b77af7bd85500281" providerId="LiveId" clId="{4DE49C78-CE0A-4354-A651-C35E43CA0612}" dt="2024-03-21T21:24:06.367" v="29" actId="962"/>
          <ac:picMkLst>
            <pc:docMk/>
            <pc:sldMk cId="316013847" sldId="273"/>
            <ac:picMk id="4" creationId="{69CB348C-3EF2-5462-F82C-F105063BC6D2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17.952" v="32" actId="962"/>
        <pc:sldMkLst>
          <pc:docMk/>
          <pc:sldMk cId="2095798754" sldId="274"/>
        </pc:sldMkLst>
        <pc:picChg chg="del">
          <ac:chgData name="Neemias Informatica Lima" userId="b77af7bd85500281" providerId="LiveId" clId="{4DE49C78-CE0A-4354-A651-C35E43CA0612}" dt="2024-03-21T21:22:25.984" v="6" actId="478"/>
          <ac:picMkLst>
            <pc:docMk/>
            <pc:sldMk cId="2095798754" sldId="274"/>
            <ac:picMk id="3" creationId="{0B0A1116-192A-AF0A-F522-0DF791D4AE6E}"/>
          </ac:picMkLst>
        </pc:picChg>
        <pc:picChg chg="add mod">
          <ac:chgData name="Neemias Informatica Lima" userId="b77af7bd85500281" providerId="LiveId" clId="{4DE49C78-CE0A-4354-A651-C35E43CA0612}" dt="2024-03-21T21:24:17.952" v="32" actId="962"/>
          <ac:picMkLst>
            <pc:docMk/>
            <pc:sldMk cId="2095798754" sldId="274"/>
            <ac:picMk id="4" creationId="{0EE7802C-87C7-1496-E402-FAEA83D64546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24.333" v="35" actId="962"/>
        <pc:sldMkLst>
          <pc:docMk/>
          <pc:sldMk cId="2869687810" sldId="275"/>
        </pc:sldMkLst>
        <pc:picChg chg="del">
          <ac:chgData name="Neemias Informatica Lima" userId="b77af7bd85500281" providerId="LiveId" clId="{4DE49C78-CE0A-4354-A651-C35E43CA0612}" dt="2024-03-21T21:22:27.801" v="7" actId="478"/>
          <ac:picMkLst>
            <pc:docMk/>
            <pc:sldMk cId="2869687810" sldId="275"/>
            <ac:picMk id="3" creationId="{7FCDFD32-75FF-8DAF-90A3-760B48554E6D}"/>
          </ac:picMkLst>
        </pc:picChg>
        <pc:picChg chg="add mod">
          <ac:chgData name="Neemias Informatica Lima" userId="b77af7bd85500281" providerId="LiveId" clId="{4DE49C78-CE0A-4354-A651-C35E43CA0612}" dt="2024-03-21T21:24:24.333" v="35" actId="962"/>
          <ac:picMkLst>
            <pc:docMk/>
            <pc:sldMk cId="2869687810" sldId="275"/>
            <ac:picMk id="4" creationId="{58ECAD48-541C-FF69-5E6A-3C33E3282D8A}"/>
          </ac:picMkLst>
        </pc:picChg>
      </pc:sldChg>
      <pc:sldChg chg="addSp modSp add mod">
        <pc:chgData name="Neemias Informatica Lima" userId="b77af7bd85500281" providerId="LiveId" clId="{4DE49C78-CE0A-4354-A651-C35E43CA0612}" dt="2024-03-22T09:38:35.629" v="42" actId="962"/>
        <pc:sldMkLst>
          <pc:docMk/>
          <pc:sldMk cId="1788501405" sldId="276"/>
        </pc:sldMkLst>
        <pc:picChg chg="add mod">
          <ac:chgData name="Neemias Informatica Lima" userId="b77af7bd85500281" providerId="LiveId" clId="{4DE49C78-CE0A-4354-A651-C35E43CA0612}" dt="2024-03-22T09:38:35.629" v="42" actId="962"/>
          <ac:picMkLst>
            <pc:docMk/>
            <pc:sldMk cId="1788501405" sldId="276"/>
            <ac:picMk id="3" creationId="{4FFE4DFC-F515-1320-800C-EEF2CBB4774E}"/>
          </ac:picMkLst>
        </pc:picChg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  <pc:picChg chg="add mod">
          <ac:chgData name="Neemias Informatica Lima" userId="b77af7bd85500281" providerId="LiveId" clId="{FE42DCDA-583F-45C4-BC9C-B03932945727}" dt="2023-06-15T16:30:37.621" v="11" actId="962"/>
          <ac:picMkLst>
            <pc:docMk/>
            <pc:sldMk cId="3333231734" sldId="283"/>
            <ac:picMk id="3" creationId="{15BBE060-AAA8-451B-FAD5-2E5BC8C8056D}"/>
          </ac:picMkLst>
        </pc:picChg>
        <pc:picChg chg="add del mod">
          <ac:chgData name="Neemias Informatica Lima" userId="b77af7bd85500281" providerId="LiveId" clId="{FE42DCDA-583F-45C4-BC9C-B03932945727}" dt="2023-06-15T16:30:47.147" v="16"/>
          <ac:picMkLst>
            <pc:docMk/>
            <pc:sldMk cId="3333231734" sldId="283"/>
            <ac:picMk id="5" creationId="{B6C21E67-C1DD-5D19-96B2-74348A8F3E00}"/>
          </ac:picMkLst>
        </pc:picChg>
      </pc:sldChg>
    </pc:docChg>
  </pc:docChgLst>
  <pc:docChgLst>
    <pc:chgData name="Neemias Informatica Lima" userId="b77af7bd85500281" providerId="LiveId" clId="{319F9DEA-364F-4BD7-B852-EBD3CF93AC6C}"/>
    <pc:docChg chg="custSel delSld modSld sldOrd">
      <pc:chgData name="Neemias Informatica Lima" userId="b77af7bd85500281" providerId="LiveId" clId="{319F9DEA-364F-4BD7-B852-EBD3CF93AC6C}" dt="2024-08-23T12:08:44.412" v="42" actId="962"/>
      <pc:docMkLst>
        <pc:docMk/>
      </pc:docMkLst>
      <pc:sldChg chg="addSp delSp modSp mod">
        <pc:chgData name="Neemias Informatica Lima" userId="b77af7bd85500281" providerId="LiveId" clId="{319F9DEA-364F-4BD7-B852-EBD3CF93AC6C}" dt="2024-08-22T14:37:46.310" v="19" actId="962"/>
        <pc:sldMkLst>
          <pc:docMk/>
          <pc:sldMk cId="1644680900" sldId="268"/>
        </pc:sldMkLst>
        <pc:picChg chg="del">
          <ac:chgData name="Neemias Informatica Lima" userId="b77af7bd85500281" providerId="LiveId" clId="{319F9DEA-364F-4BD7-B852-EBD3CF93AC6C}" dt="2024-08-22T14:36:45.848" v="0" actId="478"/>
          <ac:picMkLst>
            <pc:docMk/>
            <pc:sldMk cId="1644680900" sldId="268"/>
            <ac:picMk id="3" creationId="{12D1FA3A-EF45-0B34-9C59-E89A90902021}"/>
          </ac:picMkLst>
        </pc:picChg>
        <pc:picChg chg="add mod">
          <ac:chgData name="Neemias Informatica Lima" userId="b77af7bd85500281" providerId="LiveId" clId="{319F9DEA-364F-4BD7-B852-EBD3CF93AC6C}" dt="2024-08-22T14:37:46.310" v="19" actId="962"/>
          <ac:picMkLst>
            <pc:docMk/>
            <pc:sldMk cId="1644680900" sldId="268"/>
            <ac:picMk id="4" creationId="{FF0E1AFF-C571-364F-5C98-E5AC9DA71654}"/>
          </ac:picMkLst>
        </pc:picChg>
      </pc:sldChg>
      <pc:sldChg chg="addSp delSp modSp mod">
        <pc:chgData name="Neemias Informatica Lima" userId="b77af7bd85500281" providerId="LiveId" clId="{319F9DEA-364F-4BD7-B852-EBD3CF93AC6C}" dt="2024-08-22T14:37:54.347" v="22" actId="962"/>
        <pc:sldMkLst>
          <pc:docMk/>
          <pc:sldMk cId="4137419252" sldId="269"/>
        </pc:sldMkLst>
        <pc:picChg chg="del">
          <ac:chgData name="Neemias Informatica Lima" userId="b77af7bd85500281" providerId="LiveId" clId="{319F9DEA-364F-4BD7-B852-EBD3CF93AC6C}" dt="2024-08-22T14:36:47.005" v="1" actId="478"/>
          <ac:picMkLst>
            <pc:docMk/>
            <pc:sldMk cId="4137419252" sldId="269"/>
            <ac:picMk id="3" creationId="{F512F7D1-6AE8-F0FC-2DBD-09616EB15111}"/>
          </ac:picMkLst>
        </pc:picChg>
        <pc:picChg chg="add mod">
          <ac:chgData name="Neemias Informatica Lima" userId="b77af7bd85500281" providerId="LiveId" clId="{319F9DEA-364F-4BD7-B852-EBD3CF93AC6C}" dt="2024-08-22T14:37:54.347" v="22" actId="962"/>
          <ac:picMkLst>
            <pc:docMk/>
            <pc:sldMk cId="4137419252" sldId="269"/>
            <ac:picMk id="4" creationId="{74A1D029-79B1-15B4-B132-15F44B49F57C}"/>
          </ac:picMkLst>
        </pc:picChg>
      </pc:sldChg>
      <pc:sldChg chg="addSp delSp modSp mod ord">
        <pc:chgData name="Neemias Informatica Lima" userId="b77af7bd85500281" providerId="LiveId" clId="{319F9DEA-364F-4BD7-B852-EBD3CF93AC6C}" dt="2024-08-22T14:38:43.063" v="35"/>
        <pc:sldMkLst>
          <pc:docMk/>
          <pc:sldMk cId="3747751760" sldId="270"/>
        </pc:sldMkLst>
        <pc:picChg chg="add mod">
          <ac:chgData name="Neemias Informatica Lima" userId="b77af7bd85500281" providerId="LiveId" clId="{319F9DEA-364F-4BD7-B852-EBD3CF93AC6C}" dt="2024-08-22T14:38:00.877" v="25" actId="962"/>
          <ac:picMkLst>
            <pc:docMk/>
            <pc:sldMk cId="3747751760" sldId="270"/>
            <ac:picMk id="3" creationId="{20ACE14C-081E-E12A-D3F0-B8E9FC704BBA}"/>
          </ac:picMkLst>
        </pc:picChg>
        <pc:picChg chg="del">
          <ac:chgData name="Neemias Informatica Lima" userId="b77af7bd85500281" providerId="LiveId" clId="{319F9DEA-364F-4BD7-B852-EBD3CF93AC6C}" dt="2024-08-22T14:36:48.174" v="2" actId="478"/>
          <ac:picMkLst>
            <pc:docMk/>
            <pc:sldMk cId="3747751760" sldId="270"/>
            <ac:picMk id="4" creationId="{2394D56F-3C5A-ADF7-1026-DD1B2D1764FA}"/>
          </ac:picMkLst>
        </pc:picChg>
      </pc:sldChg>
      <pc:sldChg chg="addSp delSp modSp mod">
        <pc:chgData name="Neemias Informatica Lima" userId="b77af7bd85500281" providerId="LiveId" clId="{319F9DEA-364F-4BD7-B852-EBD3CF93AC6C}" dt="2024-08-22T14:38:07.783" v="28" actId="962"/>
        <pc:sldMkLst>
          <pc:docMk/>
          <pc:sldMk cId="613821706" sldId="271"/>
        </pc:sldMkLst>
        <pc:picChg chg="add mod">
          <ac:chgData name="Neemias Informatica Lima" userId="b77af7bd85500281" providerId="LiveId" clId="{319F9DEA-364F-4BD7-B852-EBD3CF93AC6C}" dt="2024-08-22T14:38:07.783" v="28" actId="962"/>
          <ac:picMkLst>
            <pc:docMk/>
            <pc:sldMk cId="613821706" sldId="271"/>
            <ac:picMk id="3" creationId="{EAA64629-B16E-5500-3C26-675573C4DE90}"/>
          </ac:picMkLst>
        </pc:picChg>
        <pc:picChg chg="del">
          <ac:chgData name="Neemias Informatica Lima" userId="b77af7bd85500281" providerId="LiveId" clId="{319F9DEA-364F-4BD7-B852-EBD3CF93AC6C}" dt="2024-08-22T14:36:49.915" v="3" actId="478"/>
          <ac:picMkLst>
            <pc:docMk/>
            <pc:sldMk cId="613821706" sldId="271"/>
            <ac:picMk id="4" creationId="{9F994887-4D71-2B82-8BFA-9CEB2F40E588}"/>
          </ac:picMkLst>
        </pc:picChg>
      </pc:sldChg>
      <pc:sldChg chg="addSp delSp modSp mod">
        <pc:chgData name="Neemias Informatica Lima" userId="b77af7bd85500281" providerId="LiveId" clId="{319F9DEA-364F-4BD7-B852-EBD3CF93AC6C}" dt="2024-08-22T14:38:23.043" v="31" actId="962"/>
        <pc:sldMkLst>
          <pc:docMk/>
          <pc:sldMk cId="3412323748" sldId="272"/>
        </pc:sldMkLst>
        <pc:picChg chg="add mod">
          <ac:chgData name="Neemias Informatica Lima" userId="b77af7bd85500281" providerId="LiveId" clId="{319F9DEA-364F-4BD7-B852-EBD3CF93AC6C}" dt="2024-08-22T14:38:23.043" v="31" actId="962"/>
          <ac:picMkLst>
            <pc:docMk/>
            <pc:sldMk cId="3412323748" sldId="272"/>
            <ac:picMk id="3" creationId="{F303B61B-2244-A1E3-2E57-268F6BA24563}"/>
          </ac:picMkLst>
        </pc:picChg>
        <pc:picChg chg="del">
          <ac:chgData name="Neemias Informatica Lima" userId="b77af7bd85500281" providerId="LiveId" clId="{319F9DEA-364F-4BD7-B852-EBD3CF93AC6C}" dt="2024-08-22T14:36:51.320" v="4" actId="478"/>
          <ac:picMkLst>
            <pc:docMk/>
            <pc:sldMk cId="3412323748" sldId="272"/>
            <ac:picMk id="4" creationId="{1F6C6600-D83B-CF10-B6A7-672DF166A56F}"/>
          </ac:picMkLst>
        </pc:picChg>
      </pc:sldChg>
      <pc:sldChg chg="addSp delSp modSp mod ord">
        <pc:chgData name="Neemias Informatica Lima" userId="b77af7bd85500281" providerId="LiveId" clId="{319F9DEA-364F-4BD7-B852-EBD3CF93AC6C}" dt="2024-08-22T14:38:54.529" v="38" actId="962"/>
        <pc:sldMkLst>
          <pc:docMk/>
          <pc:sldMk cId="3920268793" sldId="273"/>
        </pc:sldMkLst>
        <pc:picChg chg="add mod">
          <ac:chgData name="Neemias Informatica Lima" userId="b77af7bd85500281" providerId="LiveId" clId="{319F9DEA-364F-4BD7-B852-EBD3CF93AC6C}" dt="2024-08-22T14:38:54.529" v="38" actId="962"/>
          <ac:picMkLst>
            <pc:docMk/>
            <pc:sldMk cId="3920268793" sldId="273"/>
            <ac:picMk id="3" creationId="{965FB099-8E21-B925-AA7F-917A01FC44BA}"/>
          </ac:picMkLst>
        </pc:picChg>
        <pc:picChg chg="del">
          <ac:chgData name="Neemias Informatica Lima" userId="b77af7bd85500281" providerId="LiveId" clId="{319F9DEA-364F-4BD7-B852-EBD3CF93AC6C}" dt="2024-08-22T14:36:52.987" v="5" actId="478"/>
          <ac:picMkLst>
            <pc:docMk/>
            <pc:sldMk cId="3920268793" sldId="273"/>
            <ac:picMk id="4" creationId="{D83563A3-9722-402E-9147-5B82F286F106}"/>
          </ac:picMkLst>
        </pc:picChg>
      </pc:sldChg>
      <pc:sldChg chg="addSp delSp modSp mod">
        <pc:chgData name="Neemias Informatica Lima" userId="b77af7bd85500281" providerId="LiveId" clId="{319F9DEA-364F-4BD7-B852-EBD3CF93AC6C}" dt="2024-08-23T12:08:44.412" v="42" actId="962"/>
        <pc:sldMkLst>
          <pc:docMk/>
          <pc:sldMk cId="4269271623" sldId="275"/>
        </pc:sldMkLst>
        <pc:picChg chg="add mod">
          <ac:chgData name="Neemias Informatica Lima" userId="b77af7bd85500281" providerId="LiveId" clId="{319F9DEA-364F-4BD7-B852-EBD3CF93AC6C}" dt="2024-08-23T12:08:44.412" v="42" actId="962"/>
          <ac:picMkLst>
            <pc:docMk/>
            <pc:sldMk cId="4269271623" sldId="275"/>
            <ac:picMk id="3" creationId="{23CBD17B-15BC-3598-F707-CDE2091DFFED}"/>
          </ac:picMkLst>
        </pc:picChg>
        <pc:picChg chg="del">
          <ac:chgData name="Neemias Informatica Lima" userId="b77af7bd85500281" providerId="LiveId" clId="{319F9DEA-364F-4BD7-B852-EBD3CF93AC6C}" dt="2024-08-22T14:36:54.328" v="6" actId="478"/>
          <ac:picMkLst>
            <pc:docMk/>
            <pc:sldMk cId="4269271623" sldId="275"/>
            <ac:picMk id="4" creationId="{86500ED3-9796-1555-03B2-1167FB0FBFDA}"/>
          </ac:picMkLst>
        </pc:picChg>
      </pc:sldChg>
      <pc:sldChg chg="addSp modSp mod">
        <pc:chgData name="Neemias Informatica Lima" userId="b77af7bd85500281" providerId="LiveId" clId="{319F9DEA-364F-4BD7-B852-EBD3CF93AC6C}" dt="2024-08-22T14:37:28.471" v="16" actId="962"/>
        <pc:sldMkLst>
          <pc:docMk/>
          <pc:sldMk cId="2302156781" sldId="278"/>
        </pc:sldMkLst>
        <pc:picChg chg="add mod">
          <ac:chgData name="Neemias Informatica Lima" userId="b77af7bd85500281" providerId="LiveId" clId="{319F9DEA-364F-4BD7-B852-EBD3CF93AC6C}" dt="2024-08-22T14:37:28.471" v="16" actId="962"/>
          <ac:picMkLst>
            <pc:docMk/>
            <pc:sldMk cId="2302156781" sldId="278"/>
            <ac:picMk id="3" creationId="{B03E0647-5DD9-1668-C891-875F5D19FBEE}"/>
          </ac:picMkLst>
        </pc:picChg>
      </pc:sldChg>
      <pc:sldChg chg="delSp del mod">
        <pc:chgData name="Neemias Informatica Lima" userId="b77af7bd85500281" providerId="LiveId" clId="{319F9DEA-364F-4BD7-B852-EBD3CF93AC6C}" dt="2024-08-22T14:39:12.815" v="39" actId="47"/>
        <pc:sldMkLst>
          <pc:docMk/>
          <pc:sldMk cId="1171776255" sldId="279"/>
        </pc:sldMkLst>
        <pc:picChg chg="del">
          <ac:chgData name="Neemias Informatica Lima" userId="b77af7bd85500281" providerId="LiveId" clId="{319F9DEA-364F-4BD7-B852-EBD3CF93AC6C}" dt="2024-08-22T14:36:56.349" v="7" actId="478"/>
          <ac:picMkLst>
            <pc:docMk/>
            <pc:sldMk cId="1171776255" sldId="279"/>
            <ac:picMk id="4" creationId="{D1495228-B533-A42D-4814-8AB5A597E7B7}"/>
          </ac:picMkLst>
        </pc:picChg>
      </pc:sldChg>
      <pc:sldChg chg="addSp delSp modSp mod ord">
        <pc:chgData name="Neemias Informatica Lima" userId="b77af7bd85500281" providerId="LiveId" clId="{319F9DEA-364F-4BD7-B852-EBD3CF93AC6C}" dt="2024-08-22T14:37:12.884" v="13"/>
        <pc:sldMkLst>
          <pc:docMk/>
          <pc:sldMk cId="2384406214" sldId="280"/>
        </pc:sldMkLst>
        <pc:picChg chg="del">
          <ac:chgData name="Neemias Informatica Lima" userId="b77af7bd85500281" providerId="LiveId" clId="{319F9DEA-364F-4BD7-B852-EBD3CF93AC6C}" dt="2024-08-22T14:36:57.704" v="8" actId="478"/>
          <ac:picMkLst>
            <pc:docMk/>
            <pc:sldMk cId="2384406214" sldId="280"/>
            <ac:picMk id="3" creationId="{00B75A12-B030-22A8-B409-B93C41301634}"/>
          </ac:picMkLst>
        </pc:picChg>
        <pc:picChg chg="add mod">
          <ac:chgData name="Neemias Informatica Lima" userId="b77af7bd85500281" providerId="LiveId" clId="{319F9DEA-364F-4BD7-B852-EBD3CF93AC6C}" dt="2024-08-22T14:37:09.063" v="11" actId="962"/>
          <ac:picMkLst>
            <pc:docMk/>
            <pc:sldMk cId="2384406214" sldId="280"/>
            <ac:picMk id="4" creationId="{0AC12DA5-CEF0-607F-5431-DC3596AF1837}"/>
          </ac:picMkLst>
        </pc:picChg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  <pc:picChg chg="del">
          <ac:chgData name="Neemias Informatica Lima" userId="b77af7bd85500281" providerId="LiveId" clId="{897F2C4D-CC1C-4BF0-B00E-D76804BAC890}" dt="2023-06-08T21:05:55.362" v="7" actId="478"/>
          <ac:picMkLst>
            <pc:docMk/>
            <pc:sldMk cId="3333231734" sldId="283"/>
            <ac:picMk id="3" creationId="{24BC46CD-1469-3517-E935-D1461FAD65D4}"/>
          </ac:picMkLst>
        </pc:picChg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</pc:docChg>
  </pc:docChgLst>
  <pc:docChgLst>
    <pc:chgData name="Neemias Informatica Lima" userId="b77af7bd85500281" providerId="LiveId" clId="{A8F98A43-DF69-4F41-A438-22BB737789E1}"/>
    <pc:docChg chg="custSel addSld delSld modSld">
      <pc:chgData name="Neemias Informatica Lima" userId="b77af7bd85500281" providerId="LiveId" clId="{A8F98A43-DF69-4F41-A438-22BB737789E1}" dt="2024-08-30T00:32:33.875" v="10" actId="47"/>
      <pc:docMkLst>
        <pc:docMk/>
      </pc:docMkLst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2210036356" sldId="256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837362798" sldId="257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873896514" sldId="258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2571695995" sldId="259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758464184" sldId="260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3297107713" sldId="261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54525927" sldId="262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3044925736" sldId="263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627875432" sldId="264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1644680900" sldId="268"/>
        </pc:sldMkLst>
        <pc:picChg chg="del">
          <ac:chgData name="Neemias Informatica Lima" userId="b77af7bd85500281" providerId="LiveId" clId="{A8F98A43-DF69-4F41-A438-22BB737789E1}" dt="2024-08-30T00:31:54.098" v="2" actId="478"/>
          <ac:picMkLst>
            <pc:docMk/>
            <pc:sldMk cId="1644680900" sldId="268"/>
            <ac:picMk id="4" creationId="{FF0E1AFF-C571-364F-5C98-E5AC9DA71654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4137419252" sldId="269"/>
        </pc:sldMkLst>
        <pc:picChg chg="del">
          <ac:chgData name="Neemias Informatica Lima" userId="b77af7bd85500281" providerId="LiveId" clId="{A8F98A43-DF69-4F41-A438-22BB737789E1}" dt="2024-08-30T00:31:55.234" v="3" actId="478"/>
          <ac:picMkLst>
            <pc:docMk/>
            <pc:sldMk cId="4137419252" sldId="269"/>
            <ac:picMk id="4" creationId="{74A1D029-79B1-15B4-B132-15F44B49F57C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747751760" sldId="270"/>
        </pc:sldMkLst>
        <pc:picChg chg="del">
          <ac:chgData name="Neemias Informatica Lima" userId="b77af7bd85500281" providerId="LiveId" clId="{A8F98A43-DF69-4F41-A438-22BB737789E1}" dt="2024-08-30T00:31:56.409" v="4" actId="478"/>
          <ac:picMkLst>
            <pc:docMk/>
            <pc:sldMk cId="3747751760" sldId="270"/>
            <ac:picMk id="3" creationId="{20ACE14C-081E-E12A-D3F0-B8E9FC704BBA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613821706" sldId="271"/>
        </pc:sldMkLst>
        <pc:picChg chg="del">
          <ac:chgData name="Neemias Informatica Lima" userId="b77af7bd85500281" providerId="LiveId" clId="{A8F98A43-DF69-4F41-A438-22BB737789E1}" dt="2024-08-30T00:31:59.276" v="6" actId="478"/>
          <ac:picMkLst>
            <pc:docMk/>
            <pc:sldMk cId="613821706" sldId="271"/>
            <ac:picMk id="3" creationId="{EAA64629-B16E-5500-3C26-675573C4DE90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412323748" sldId="272"/>
        </pc:sldMkLst>
        <pc:picChg chg="del">
          <ac:chgData name="Neemias Informatica Lima" userId="b77af7bd85500281" providerId="LiveId" clId="{A8F98A43-DF69-4F41-A438-22BB737789E1}" dt="2024-08-30T00:32:00.354" v="7" actId="478"/>
          <ac:picMkLst>
            <pc:docMk/>
            <pc:sldMk cId="3412323748" sldId="272"/>
            <ac:picMk id="3" creationId="{F303B61B-2244-A1E3-2E57-268F6BA24563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920268793" sldId="273"/>
        </pc:sldMkLst>
        <pc:picChg chg="del">
          <ac:chgData name="Neemias Informatica Lima" userId="b77af7bd85500281" providerId="LiveId" clId="{A8F98A43-DF69-4F41-A438-22BB737789E1}" dt="2024-08-30T00:31:57.870" v="5" actId="478"/>
          <ac:picMkLst>
            <pc:docMk/>
            <pc:sldMk cId="3920268793" sldId="273"/>
            <ac:picMk id="3" creationId="{965FB099-8E21-B925-AA7F-917A01FC44BA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4269271623" sldId="275"/>
        </pc:sldMkLst>
        <pc:picChg chg="del">
          <ac:chgData name="Neemias Informatica Lima" userId="b77af7bd85500281" providerId="LiveId" clId="{A8F98A43-DF69-4F41-A438-22BB737789E1}" dt="2024-08-30T00:32:01.985" v="8" actId="478"/>
          <ac:picMkLst>
            <pc:docMk/>
            <pc:sldMk cId="4269271623" sldId="275"/>
            <ac:picMk id="3" creationId="{23CBD17B-15BC-3598-F707-CDE2091DFFED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2302156781" sldId="278"/>
        </pc:sldMkLst>
        <pc:picChg chg="del">
          <ac:chgData name="Neemias Informatica Lima" userId="b77af7bd85500281" providerId="LiveId" clId="{A8F98A43-DF69-4F41-A438-22BB737789E1}" dt="2024-08-30T00:31:52.917" v="1" actId="478"/>
          <ac:picMkLst>
            <pc:docMk/>
            <pc:sldMk cId="2302156781" sldId="278"/>
            <ac:picMk id="3" creationId="{B03E0647-5DD9-1668-C891-875F5D19FBEE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2384406214" sldId="280"/>
        </pc:sldMkLst>
        <pc:picChg chg="del">
          <ac:chgData name="Neemias Informatica Lima" userId="b77af7bd85500281" providerId="LiveId" clId="{A8F98A43-DF69-4F41-A438-22BB737789E1}" dt="2024-08-30T00:31:51.800" v="0" actId="478"/>
          <ac:picMkLst>
            <pc:docMk/>
            <pc:sldMk cId="2384406214" sldId="280"/>
            <ac:picMk id="4" creationId="{0AC12DA5-CEF0-607F-5431-DC3596AF1837}"/>
          </ac:picMkLst>
        </pc:picChg>
      </pc:sldChg>
    </pc:docChg>
  </pc:docChgLst>
  <pc:docChgLst>
    <pc:chgData name="Neemias Informatica Lima" userId="b77af7bd85500281" providerId="LiveId" clId="{C21057EC-3F03-4F80-9957-6FBCFF7190C1}"/>
    <pc:docChg chg="custSel delSld modSld">
      <pc:chgData name="Neemias Informatica Lima" userId="b77af7bd85500281" providerId="LiveId" clId="{C21057EC-3F03-4F80-9957-6FBCFF7190C1}" dt="2024-03-27T23:50:41.446" v="36" actId="47"/>
      <pc:docMkLst>
        <pc:docMk/>
      </pc:docMkLst>
      <pc:sldChg chg="delSp del mod">
        <pc:chgData name="Neemias Informatica Lima" userId="b77af7bd85500281" providerId="LiveId" clId="{C21057EC-3F03-4F80-9957-6FBCFF7190C1}" dt="2024-03-27T23:50:41.446" v="36" actId="47"/>
        <pc:sldMkLst>
          <pc:docMk/>
          <pc:sldMk cId="1788501405" sldId="276"/>
        </pc:sldMkLst>
        <pc:picChg chg="del">
          <ac:chgData name="Neemias Informatica Lima" userId="b77af7bd85500281" providerId="LiveId" clId="{C21057EC-3F03-4F80-9957-6FBCFF7190C1}" dt="2024-03-27T23:49:08.807" v="9" actId="478"/>
          <ac:picMkLst>
            <pc:docMk/>
            <pc:sldMk cId="1788501405" sldId="276"/>
            <ac:picMk id="3" creationId="{4FFE4DFC-F515-1320-800C-EEF2CBB4774E}"/>
          </ac:picMkLst>
        </pc:picChg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  <pc:picChg chg="add mod">
          <ac:chgData name="Neemias Informatica Lima" userId="b77af7bd85500281" providerId="LiveId" clId="{4BF2BE2A-60C8-41C0-B821-291F37CBF2CC}" dt="2023-07-07T15:12:10.625" v="36" actId="962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  <pc:spChg chg="add del">
          <ac:chgData name="Neemias Informatica Lima" userId="b77af7bd85500281" providerId="LiveId" clId="{C7CFF6B5-BD6B-4DCB-B5C3-4C3CF035721C}" dt="2023-07-14T16:42:08.056" v="14" actId="478"/>
          <ac:spMkLst>
            <pc:docMk/>
            <pc:sldMk cId="3872063415" sldId="270"/>
            <ac:spMk id="2" creationId="{A7839B20-9348-AEFB-7181-8A7F07AEFADF}"/>
          </ac:spMkLst>
        </pc:spChg>
        <pc:spChg chg="add del">
          <ac:chgData name="Neemias Informatica Lima" userId="b77af7bd85500281" providerId="LiveId" clId="{C7CFF6B5-BD6B-4DCB-B5C3-4C3CF035721C}" dt="2023-07-14T16:42:16.420" v="16" actId="478"/>
          <ac:spMkLst>
            <pc:docMk/>
            <pc:sldMk cId="3872063415" sldId="270"/>
            <ac:spMk id="4" creationId="{0F134480-CF7F-1B97-8B4C-7F0CA7681AEC}"/>
          </ac:spMkLst>
        </pc:spChg>
        <pc:picChg chg="del">
          <ac:chgData name="Neemias Informatica Lima" userId="b77af7bd85500281" providerId="LiveId" clId="{C7CFF6B5-BD6B-4DCB-B5C3-4C3CF035721C}" dt="2023-07-14T16:41:23.581" v="12" actId="478"/>
          <ac:picMkLst>
            <pc:docMk/>
            <pc:sldMk cId="3872063415" sldId="270"/>
            <ac:picMk id="3" creationId="{190E7710-091A-452B-950C-6DDDB6FC0AD7}"/>
          </ac:picMkLst>
        </pc:picChg>
        <pc:picChg chg="add mod">
          <ac:chgData name="Neemias Informatica Lima" userId="b77af7bd85500281" providerId="LiveId" clId="{C7CFF6B5-BD6B-4DCB-B5C3-4C3CF035721C}" dt="2023-07-14T16:42:47.049" v="19" actId="14100"/>
          <ac:picMkLst>
            <pc:docMk/>
            <pc:sldMk cId="3872063415" sldId="270"/>
            <ac:picMk id="6" creationId="{81751BE4-3DBC-884C-EE40-797001017446}"/>
          </ac:picMkLst>
        </pc:picChg>
        <pc:picChg chg="add mod">
          <ac:chgData name="Neemias Informatica Lima" userId="b77af7bd85500281" providerId="LiveId" clId="{C7CFF6B5-BD6B-4DCB-B5C3-4C3CF035721C}" dt="2023-07-14T16:44:11.058" v="24" actId="14100"/>
          <ac:picMkLst>
            <pc:docMk/>
            <pc:sldMk cId="3872063415" sldId="270"/>
            <ac:picMk id="1030" creationId="{60412625-1C35-D88E-9AEA-6F40A1746658}"/>
          </ac:picMkLst>
        </pc:picChg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  <pc:picChg chg="del">
          <ac:chgData name="Neemias Informatica Lima" userId="b77af7bd85500281" providerId="LiveId" clId="{C7CFF6B5-BD6B-4DCB-B5C3-4C3CF035721C}" dt="2023-07-14T16:40:50.277" v="9" actId="478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30B123D0-CC53-4FAF-B56D-44348E6E6DA3}"/>
    <pc:docChg chg="custSel modSld">
      <pc:chgData name="Neemias Informatica Lima" userId="b77af7bd85500281" providerId="LiveId" clId="{30B123D0-CC53-4FAF-B56D-44348E6E6DA3}" dt="2024-09-13T09:49:45.438" v="34" actId="962"/>
      <pc:docMkLst>
        <pc:docMk/>
      </pc:docMkLst>
      <pc:sldChg chg="addSp delSp modSp mod">
        <pc:chgData name="Neemias Informatica Lima" userId="b77af7bd85500281" providerId="LiveId" clId="{30B123D0-CC53-4FAF-B56D-44348E6E6DA3}" dt="2024-09-12T23:40:29.119" v="10" actId="27614"/>
        <pc:sldMkLst>
          <pc:docMk/>
          <pc:sldMk cId="2210036356" sldId="256"/>
        </pc:sldMkLst>
        <pc:picChg chg="del">
          <ac:chgData name="Neemias Informatica Lima" userId="b77af7bd85500281" providerId="LiveId" clId="{30B123D0-CC53-4FAF-B56D-44348E6E6DA3}" dt="2024-09-12T23:40:02.210" v="0" actId="478"/>
          <ac:picMkLst>
            <pc:docMk/>
            <pc:sldMk cId="2210036356" sldId="256"/>
            <ac:picMk id="3" creationId="{43E30DA3-981A-B07B-28A4-8DD822627C04}"/>
          </ac:picMkLst>
        </pc:picChg>
        <pc:picChg chg="add mod">
          <ac:chgData name="Neemias Informatica Lima" userId="b77af7bd85500281" providerId="LiveId" clId="{30B123D0-CC53-4FAF-B56D-44348E6E6DA3}" dt="2024-09-12T23:40:29.119" v="10" actId="27614"/>
          <ac:picMkLst>
            <pc:docMk/>
            <pc:sldMk cId="2210036356" sldId="256"/>
            <ac:picMk id="4" creationId="{1B4A36C3-9DE1-F93E-2D1D-508AEE2F2CC3}"/>
          </ac:picMkLst>
        </pc:picChg>
      </pc:sldChg>
      <pc:sldChg chg="addSp delSp modSp mod">
        <pc:chgData name="Neemias Informatica Lima" userId="b77af7bd85500281" providerId="LiveId" clId="{30B123D0-CC53-4FAF-B56D-44348E6E6DA3}" dt="2024-09-12T23:40:34.912" v="13" actId="962"/>
        <pc:sldMkLst>
          <pc:docMk/>
          <pc:sldMk cId="1837362798" sldId="257"/>
        </pc:sldMkLst>
        <pc:picChg chg="add mod">
          <ac:chgData name="Neemias Informatica Lima" userId="b77af7bd85500281" providerId="LiveId" clId="{30B123D0-CC53-4FAF-B56D-44348E6E6DA3}" dt="2024-09-12T23:40:34.912" v="13" actId="962"/>
          <ac:picMkLst>
            <pc:docMk/>
            <pc:sldMk cId="1837362798" sldId="257"/>
            <ac:picMk id="3" creationId="{E74E20CC-CCF1-1DB3-D6B2-E644DA5B2E4F}"/>
          </ac:picMkLst>
        </pc:picChg>
        <pc:picChg chg="del">
          <ac:chgData name="Neemias Informatica Lima" userId="b77af7bd85500281" providerId="LiveId" clId="{30B123D0-CC53-4FAF-B56D-44348E6E6DA3}" dt="2024-09-12T23:40:03.476" v="1" actId="478"/>
          <ac:picMkLst>
            <pc:docMk/>
            <pc:sldMk cId="1837362798" sldId="257"/>
            <ac:picMk id="4" creationId="{2E68ADE3-F232-9685-AD38-1C26C9CCD97A}"/>
          </ac:picMkLst>
        </pc:picChg>
      </pc:sldChg>
      <pc:sldChg chg="addSp delSp modSp mod">
        <pc:chgData name="Neemias Informatica Lima" userId="b77af7bd85500281" providerId="LiveId" clId="{30B123D0-CC53-4FAF-B56D-44348E6E6DA3}" dt="2024-09-12T23:40:40.113" v="16" actId="962"/>
        <pc:sldMkLst>
          <pc:docMk/>
          <pc:sldMk cId="873896514" sldId="258"/>
        </pc:sldMkLst>
        <pc:picChg chg="add mod">
          <ac:chgData name="Neemias Informatica Lima" userId="b77af7bd85500281" providerId="LiveId" clId="{30B123D0-CC53-4FAF-B56D-44348E6E6DA3}" dt="2024-09-12T23:40:40.113" v="16" actId="962"/>
          <ac:picMkLst>
            <pc:docMk/>
            <pc:sldMk cId="873896514" sldId="258"/>
            <ac:picMk id="3" creationId="{D2828B36-32E7-7975-B550-A51228BED521}"/>
          </ac:picMkLst>
        </pc:picChg>
        <pc:picChg chg="del">
          <ac:chgData name="Neemias Informatica Lima" userId="b77af7bd85500281" providerId="LiveId" clId="{30B123D0-CC53-4FAF-B56D-44348E6E6DA3}" dt="2024-09-12T23:40:04.873" v="2" actId="478"/>
          <ac:picMkLst>
            <pc:docMk/>
            <pc:sldMk cId="873896514" sldId="258"/>
            <ac:picMk id="4" creationId="{5F57D429-E9F4-FE9C-B807-14E6CB0B903E}"/>
          </ac:picMkLst>
        </pc:picChg>
      </pc:sldChg>
      <pc:sldChg chg="addSp delSp modSp mod">
        <pc:chgData name="Neemias Informatica Lima" userId="b77af7bd85500281" providerId="LiveId" clId="{30B123D0-CC53-4FAF-B56D-44348E6E6DA3}" dt="2024-09-12T23:40:46.386" v="19" actId="962"/>
        <pc:sldMkLst>
          <pc:docMk/>
          <pc:sldMk cId="2571695995" sldId="259"/>
        </pc:sldMkLst>
        <pc:picChg chg="add mod">
          <ac:chgData name="Neemias Informatica Lima" userId="b77af7bd85500281" providerId="LiveId" clId="{30B123D0-CC53-4FAF-B56D-44348E6E6DA3}" dt="2024-09-12T23:40:46.386" v="19" actId="962"/>
          <ac:picMkLst>
            <pc:docMk/>
            <pc:sldMk cId="2571695995" sldId="259"/>
            <ac:picMk id="3" creationId="{8F4C8DDF-F055-BA2F-6ECF-9D49C8176669}"/>
          </ac:picMkLst>
        </pc:picChg>
        <pc:picChg chg="del">
          <ac:chgData name="Neemias Informatica Lima" userId="b77af7bd85500281" providerId="LiveId" clId="{30B123D0-CC53-4FAF-B56D-44348E6E6DA3}" dt="2024-09-12T23:40:06.135" v="3" actId="478"/>
          <ac:picMkLst>
            <pc:docMk/>
            <pc:sldMk cId="2571695995" sldId="259"/>
            <ac:picMk id="4" creationId="{C26871AD-ED5E-E190-7FA4-A18EFDD102DB}"/>
          </ac:picMkLst>
        </pc:picChg>
      </pc:sldChg>
      <pc:sldChg chg="addSp delSp modSp mod">
        <pc:chgData name="Neemias Informatica Lima" userId="b77af7bd85500281" providerId="LiveId" clId="{30B123D0-CC53-4FAF-B56D-44348E6E6DA3}" dt="2024-09-12T23:40:52.734" v="22" actId="962"/>
        <pc:sldMkLst>
          <pc:docMk/>
          <pc:sldMk cId="1758464184" sldId="260"/>
        </pc:sldMkLst>
        <pc:picChg chg="add mod">
          <ac:chgData name="Neemias Informatica Lima" userId="b77af7bd85500281" providerId="LiveId" clId="{30B123D0-CC53-4FAF-B56D-44348E6E6DA3}" dt="2024-09-12T23:40:52.734" v="22" actId="962"/>
          <ac:picMkLst>
            <pc:docMk/>
            <pc:sldMk cId="1758464184" sldId="260"/>
            <ac:picMk id="3" creationId="{3FADCC7C-9DD7-1407-1B7B-AF4E8F3B437E}"/>
          </ac:picMkLst>
        </pc:picChg>
        <pc:picChg chg="del">
          <ac:chgData name="Neemias Informatica Lima" userId="b77af7bd85500281" providerId="LiveId" clId="{30B123D0-CC53-4FAF-B56D-44348E6E6DA3}" dt="2024-09-12T23:40:07.542" v="4" actId="478"/>
          <ac:picMkLst>
            <pc:docMk/>
            <pc:sldMk cId="1758464184" sldId="260"/>
            <ac:picMk id="4" creationId="{D4940338-8F65-864D-10F0-9D1387839E2C}"/>
          </ac:picMkLst>
        </pc:picChg>
      </pc:sldChg>
      <pc:sldChg chg="addSp delSp modSp mod">
        <pc:chgData name="Neemias Informatica Lima" userId="b77af7bd85500281" providerId="LiveId" clId="{30B123D0-CC53-4FAF-B56D-44348E6E6DA3}" dt="2024-09-12T23:40:59.853" v="25" actId="962"/>
        <pc:sldMkLst>
          <pc:docMk/>
          <pc:sldMk cId="3297107713" sldId="261"/>
        </pc:sldMkLst>
        <pc:picChg chg="add mod">
          <ac:chgData name="Neemias Informatica Lima" userId="b77af7bd85500281" providerId="LiveId" clId="{30B123D0-CC53-4FAF-B56D-44348E6E6DA3}" dt="2024-09-12T23:40:59.853" v="25" actId="962"/>
          <ac:picMkLst>
            <pc:docMk/>
            <pc:sldMk cId="3297107713" sldId="261"/>
            <ac:picMk id="3" creationId="{4DC3790D-08E8-C8C3-C477-EF90188D3FE2}"/>
          </ac:picMkLst>
        </pc:picChg>
        <pc:picChg chg="del">
          <ac:chgData name="Neemias Informatica Lima" userId="b77af7bd85500281" providerId="LiveId" clId="{30B123D0-CC53-4FAF-B56D-44348E6E6DA3}" dt="2024-09-12T23:40:09.471" v="5" actId="478"/>
          <ac:picMkLst>
            <pc:docMk/>
            <pc:sldMk cId="3297107713" sldId="261"/>
            <ac:picMk id="4" creationId="{D7056DA6-8DDF-FE61-9031-BEE2AD8C6087}"/>
          </ac:picMkLst>
        </pc:picChg>
      </pc:sldChg>
      <pc:sldChg chg="addSp delSp modSp mod">
        <pc:chgData name="Neemias Informatica Lima" userId="b77af7bd85500281" providerId="LiveId" clId="{30B123D0-CC53-4FAF-B56D-44348E6E6DA3}" dt="2024-09-12T23:41:06.080" v="28" actId="962"/>
        <pc:sldMkLst>
          <pc:docMk/>
          <pc:sldMk cId="154525927" sldId="262"/>
        </pc:sldMkLst>
        <pc:picChg chg="add mod">
          <ac:chgData name="Neemias Informatica Lima" userId="b77af7bd85500281" providerId="LiveId" clId="{30B123D0-CC53-4FAF-B56D-44348E6E6DA3}" dt="2024-09-12T23:41:06.080" v="28" actId="962"/>
          <ac:picMkLst>
            <pc:docMk/>
            <pc:sldMk cId="154525927" sldId="262"/>
            <ac:picMk id="3" creationId="{62C6EE7F-1B81-B7A0-FAAA-4AEF86564EC7}"/>
          </ac:picMkLst>
        </pc:picChg>
        <pc:picChg chg="del">
          <ac:chgData name="Neemias Informatica Lima" userId="b77af7bd85500281" providerId="LiveId" clId="{30B123D0-CC53-4FAF-B56D-44348E6E6DA3}" dt="2024-09-12T23:40:11.166" v="6" actId="478"/>
          <ac:picMkLst>
            <pc:docMk/>
            <pc:sldMk cId="154525927" sldId="262"/>
            <ac:picMk id="4" creationId="{3029C792-F2C5-95AC-1C32-6430F8DBE2F0}"/>
          </ac:picMkLst>
        </pc:picChg>
      </pc:sldChg>
      <pc:sldChg chg="addSp delSp modSp mod">
        <pc:chgData name="Neemias Informatica Lima" userId="b77af7bd85500281" providerId="LiveId" clId="{30B123D0-CC53-4FAF-B56D-44348E6E6DA3}" dt="2024-09-12T23:41:14.585" v="31" actId="962"/>
        <pc:sldMkLst>
          <pc:docMk/>
          <pc:sldMk cId="3044925736" sldId="263"/>
        </pc:sldMkLst>
        <pc:picChg chg="add mod">
          <ac:chgData name="Neemias Informatica Lima" userId="b77af7bd85500281" providerId="LiveId" clId="{30B123D0-CC53-4FAF-B56D-44348E6E6DA3}" dt="2024-09-12T23:41:14.585" v="31" actId="962"/>
          <ac:picMkLst>
            <pc:docMk/>
            <pc:sldMk cId="3044925736" sldId="263"/>
            <ac:picMk id="3" creationId="{A4CDBE8F-214A-CCF3-DE0B-1F8612513D28}"/>
          </ac:picMkLst>
        </pc:picChg>
        <pc:picChg chg="del">
          <ac:chgData name="Neemias Informatica Lima" userId="b77af7bd85500281" providerId="LiveId" clId="{30B123D0-CC53-4FAF-B56D-44348E6E6DA3}" dt="2024-09-12T23:40:13.058" v="7" actId="478"/>
          <ac:picMkLst>
            <pc:docMk/>
            <pc:sldMk cId="3044925736" sldId="263"/>
            <ac:picMk id="4" creationId="{F8F05467-A1FC-B897-EBEC-6207E7BAD5CF}"/>
          </ac:picMkLst>
        </pc:picChg>
      </pc:sldChg>
      <pc:sldChg chg="addSp delSp modSp mod">
        <pc:chgData name="Neemias Informatica Lima" userId="b77af7bd85500281" providerId="LiveId" clId="{30B123D0-CC53-4FAF-B56D-44348E6E6DA3}" dt="2024-09-13T09:49:45.438" v="34" actId="962"/>
        <pc:sldMkLst>
          <pc:docMk/>
          <pc:sldMk cId="1627875432" sldId="264"/>
        </pc:sldMkLst>
        <pc:picChg chg="del">
          <ac:chgData name="Neemias Informatica Lima" userId="b77af7bd85500281" providerId="LiveId" clId="{30B123D0-CC53-4FAF-B56D-44348E6E6DA3}" dt="2024-09-12T23:40:14.848" v="8" actId="478"/>
          <ac:picMkLst>
            <pc:docMk/>
            <pc:sldMk cId="1627875432" sldId="264"/>
            <ac:picMk id="3" creationId="{4218FB20-69F0-90E0-2521-438B885E8173}"/>
          </ac:picMkLst>
        </pc:picChg>
        <pc:picChg chg="add mod">
          <ac:chgData name="Neemias Informatica Lima" userId="b77af7bd85500281" providerId="LiveId" clId="{30B123D0-CC53-4FAF-B56D-44348E6E6DA3}" dt="2024-09-13T09:49:45.438" v="34" actId="962"/>
          <ac:picMkLst>
            <pc:docMk/>
            <pc:sldMk cId="1627875432" sldId="264"/>
            <ac:picMk id="3" creationId="{6B21E437-BD72-C1CC-09CD-152D41EAD792}"/>
          </ac:picMkLst>
        </pc:picChg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  <pc:docChgLst>
    <pc:chgData name="Neemias Informatica Lima" userId="b77af7bd85500281" providerId="LiveId" clId="{DC5DA0A0-9006-4E1F-B2B7-0064AF77B31D}"/>
    <pc:docChg chg="custSel modSld">
      <pc:chgData name="Neemias Informatica Lima" userId="b77af7bd85500281" providerId="LiveId" clId="{DC5DA0A0-9006-4E1F-B2B7-0064AF77B31D}" dt="2024-06-01T00:40:04.451" v="35" actId="962"/>
      <pc:docMkLst>
        <pc:docMk/>
      </pc:docMkLst>
      <pc:sldChg chg="addSp delSp modSp mod">
        <pc:chgData name="Neemias Informatica Lima" userId="b77af7bd85500281" providerId="LiveId" clId="{DC5DA0A0-9006-4E1F-B2B7-0064AF77B31D}" dt="2024-05-31T00:22:48.677" v="14" actId="962"/>
        <pc:sldMkLst>
          <pc:docMk/>
          <pc:sldMk cId="1042959014" sldId="276"/>
        </pc:sldMkLst>
        <pc:picChg chg="del">
          <ac:chgData name="Neemias Informatica Lima" userId="b77af7bd85500281" providerId="LiveId" clId="{DC5DA0A0-9006-4E1F-B2B7-0064AF77B31D}" dt="2024-05-31T00:22:06.842" v="1" actId="478"/>
          <ac:picMkLst>
            <pc:docMk/>
            <pc:sldMk cId="1042959014" sldId="276"/>
            <ac:picMk id="3" creationId="{FB237178-93AC-AE74-9D4C-C84B68BA06A6}"/>
          </ac:picMkLst>
        </pc:picChg>
        <pc:picChg chg="add mod">
          <ac:chgData name="Neemias Informatica Lima" userId="b77af7bd85500281" providerId="LiveId" clId="{DC5DA0A0-9006-4E1F-B2B7-0064AF77B31D}" dt="2024-05-31T00:22:48.677" v="14" actId="962"/>
          <ac:picMkLst>
            <pc:docMk/>
            <pc:sldMk cId="1042959014" sldId="276"/>
            <ac:picMk id="4" creationId="{F6A7FECC-8CD9-E3BA-45DE-B43565540487}"/>
          </ac:picMkLst>
        </pc:picChg>
      </pc:sldChg>
    </pc:docChg>
  </pc:docChgLst>
  <pc:docChgLst>
    <pc:chgData name="Neemias Informatica Lima" userId="b77af7bd85500281" providerId="LiveId" clId="{093A20AE-F3E1-4521-9138-E0F046E7DE1B}"/>
    <pc:docChg chg="custSel addSld modSld">
      <pc:chgData name="Neemias Informatica Lima" userId="b77af7bd85500281" providerId="LiveId" clId="{093A20AE-F3E1-4521-9138-E0F046E7DE1B}" dt="2024-07-05T16:49:31.839" v="46" actId="962"/>
      <pc:docMkLst>
        <pc:docMk/>
      </pc:docMkLst>
      <pc:sldChg chg="addSp delSp modSp mod">
        <pc:chgData name="Neemias Informatica Lima" userId="b77af7bd85500281" providerId="LiveId" clId="{093A20AE-F3E1-4521-9138-E0F046E7DE1B}" dt="2024-07-05T16:48:12.802" v="15" actId="14100"/>
        <pc:sldMkLst>
          <pc:docMk/>
          <pc:sldMk cId="994347174" sldId="267"/>
        </pc:sldMkLst>
        <pc:spChg chg="mod">
          <ac:chgData name="Neemias Informatica Lima" userId="b77af7bd85500281" providerId="LiveId" clId="{093A20AE-F3E1-4521-9138-E0F046E7DE1B}" dt="2024-07-05T16:47:41.884" v="10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093A20AE-F3E1-4521-9138-E0F046E7DE1B}" dt="2024-07-05T16:47:58.811" v="11" actId="478"/>
          <ac:picMkLst>
            <pc:docMk/>
            <pc:sldMk cId="994347174" sldId="267"/>
            <ac:picMk id="2" creationId="{783DFADE-421C-D1FF-0C9E-71BCB0E362F4}"/>
          </ac:picMkLst>
        </pc:picChg>
        <pc:picChg chg="add mod">
          <ac:chgData name="Neemias Informatica Lima" userId="b77af7bd85500281" providerId="LiveId" clId="{093A20AE-F3E1-4521-9138-E0F046E7DE1B}" dt="2024-07-05T16:48:12.802" v="15" actId="14100"/>
          <ac:picMkLst>
            <pc:docMk/>
            <pc:sldMk cId="994347174" sldId="267"/>
            <ac:picMk id="7" creationId="{FEFAD0EA-AA9C-3406-267F-2F24BE59474F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21.673" v="18" actId="962"/>
        <pc:sldMkLst>
          <pc:docMk/>
          <pc:sldMk cId="1644680900" sldId="268"/>
        </pc:sldMkLst>
        <pc:picChg chg="add mod">
          <ac:chgData name="Neemias Informatica Lima" userId="b77af7bd85500281" providerId="LiveId" clId="{093A20AE-F3E1-4521-9138-E0F046E7DE1B}" dt="2024-07-05T16:48:21.673" v="18" actId="962"/>
          <ac:picMkLst>
            <pc:docMk/>
            <pc:sldMk cId="1644680900" sldId="268"/>
            <ac:picMk id="3" creationId="{C5C023B0-511D-0DA2-3C00-4C6CBAA1F8F0}"/>
          </ac:picMkLst>
        </pc:picChg>
        <pc:picChg chg="del">
          <ac:chgData name="Neemias Informatica Lima" userId="b77af7bd85500281" providerId="LiveId" clId="{093A20AE-F3E1-4521-9138-E0F046E7DE1B}" dt="2024-07-05T16:47:26.921" v="0" actId="478"/>
          <ac:picMkLst>
            <pc:docMk/>
            <pc:sldMk cId="1644680900" sldId="268"/>
            <ac:picMk id="4" creationId="{AD198CB8-DD5F-A6A3-85C6-33468C07F60C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27.252" v="21" actId="962"/>
        <pc:sldMkLst>
          <pc:docMk/>
          <pc:sldMk cId="4137419252" sldId="269"/>
        </pc:sldMkLst>
        <pc:picChg chg="del">
          <ac:chgData name="Neemias Informatica Lima" userId="b77af7bd85500281" providerId="LiveId" clId="{093A20AE-F3E1-4521-9138-E0F046E7DE1B}" dt="2024-07-05T16:47:28.191" v="1" actId="478"/>
          <ac:picMkLst>
            <pc:docMk/>
            <pc:sldMk cId="4137419252" sldId="269"/>
            <ac:picMk id="3" creationId="{BA8E6E0F-BA46-006F-675F-C20B6D4435A3}"/>
          </ac:picMkLst>
        </pc:picChg>
        <pc:picChg chg="add mod">
          <ac:chgData name="Neemias Informatica Lima" userId="b77af7bd85500281" providerId="LiveId" clId="{093A20AE-F3E1-4521-9138-E0F046E7DE1B}" dt="2024-07-05T16:48:27.252" v="21" actId="962"/>
          <ac:picMkLst>
            <pc:docMk/>
            <pc:sldMk cId="4137419252" sldId="269"/>
            <ac:picMk id="4" creationId="{F650AD90-D72B-BC28-14A7-296853C8181D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36.466" v="24" actId="962"/>
        <pc:sldMkLst>
          <pc:docMk/>
          <pc:sldMk cId="3747751760" sldId="270"/>
        </pc:sldMkLst>
        <pc:picChg chg="del">
          <ac:chgData name="Neemias Informatica Lima" userId="b77af7bd85500281" providerId="LiveId" clId="{093A20AE-F3E1-4521-9138-E0F046E7DE1B}" dt="2024-07-05T16:47:29.405" v="2" actId="478"/>
          <ac:picMkLst>
            <pc:docMk/>
            <pc:sldMk cId="3747751760" sldId="270"/>
            <ac:picMk id="3" creationId="{E917FB14-2F53-FFB7-F38E-E442E0C40B7C}"/>
          </ac:picMkLst>
        </pc:picChg>
        <pc:picChg chg="add mod">
          <ac:chgData name="Neemias Informatica Lima" userId="b77af7bd85500281" providerId="LiveId" clId="{093A20AE-F3E1-4521-9138-E0F046E7DE1B}" dt="2024-07-05T16:48:36.466" v="24" actId="962"/>
          <ac:picMkLst>
            <pc:docMk/>
            <pc:sldMk cId="3747751760" sldId="270"/>
            <ac:picMk id="4" creationId="{01CFE62E-1E07-5F23-41B8-FCC4376C0EB5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43.056" v="27" actId="962"/>
        <pc:sldMkLst>
          <pc:docMk/>
          <pc:sldMk cId="613821706" sldId="271"/>
        </pc:sldMkLst>
        <pc:picChg chg="del">
          <ac:chgData name="Neemias Informatica Lima" userId="b77af7bd85500281" providerId="LiveId" clId="{093A20AE-F3E1-4521-9138-E0F046E7DE1B}" dt="2024-07-05T16:47:30.467" v="3" actId="478"/>
          <ac:picMkLst>
            <pc:docMk/>
            <pc:sldMk cId="613821706" sldId="271"/>
            <ac:picMk id="3" creationId="{844205A2-1EBC-1C25-8812-5461F6BE0F4D}"/>
          </ac:picMkLst>
        </pc:picChg>
        <pc:picChg chg="add mod">
          <ac:chgData name="Neemias Informatica Lima" userId="b77af7bd85500281" providerId="LiveId" clId="{093A20AE-F3E1-4521-9138-E0F046E7DE1B}" dt="2024-07-05T16:48:43.056" v="27" actId="962"/>
          <ac:picMkLst>
            <pc:docMk/>
            <pc:sldMk cId="613821706" sldId="271"/>
            <ac:picMk id="4" creationId="{82941A03-F0BF-E5EF-CD2B-9BE867C4584B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49.194" v="30" actId="962"/>
        <pc:sldMkLst>
          <pc:docMk/>
          <pc:sldMk cId="3412323748" sldId="272"/>
        </pc:sldMkLst>
        <pc:picChg chg="del">
          <ac:chgData name="Neemias Informatica Lima" userId="b77af7bd85500281" providerId="LiveId" clId="{093A20AE-F3E1-4521-9138-E0F046E7DE1B}" dt="2024-07-05T16:47:31.582" v="4" actId="478"/>
          <ac:picMkLst>
            <pc:docMk/>
            <pc:sldMk cId="3412323748" sldId="272"/>
            <ac:picMk id="3" creationId="{0DEFDA99-0706-7A6F-F36B-08153342CDA2}"/>
          </ac:picMkLst>
        </pc:picChg>
        <pc:picChg chg="add mod">
          <ac:chgData name="Neemias Informatica Lima" userId="b77af7bd85500281" providerId="LiveId" clId="{093A20AE-F3E1-4521-9138-E0F046E7DE1B}" dt="2024-07-05T16:48:49.194" v="30" actId="962"/>
          <ac:picMkLst>
            <pc:docMk/>
            <pc:sldMk cId="3412323748" sldId="272"/>
            <ac:picMk id="4" creationId="{1CF58FFC-4FC5-A0FF-D7BE-7F1906154DEB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55.377" v="33" actId="962"/>
        <pc:sldMkLst>
          <pc:docMk/>
          <pc:sldMk cId="3920268793" sldId="273"/>
        </pc:sldMkLst>
        <pc:picChg chg="del">
          <ac:chgData name="Neemias Informatica Lima" userId="b77af7bd85500281" providerId="LiveId" clId="{093A20AE-F3E1-4521-9138-E0F046E7DE1B}" dt="2024-07-05T16:47:33.093" v="5" actId="478"/>
          <ac:picMkLst>
            <pc:docMk/>
            <pc:sldMk cId="3920268793" sldId="273"/>
            <ac:picMk id="3" creationId="{F8D6FDF4-4FEC-437C-2D29-D5F86784CA95}"/>
          </ac:picMkLst>
        </pc:picChg>
        <pc:picChg chg="add mod">
          <ac:chgData name="Neemias Informatica Lima" userId="b77af7bd85500281" providerId="LiveId" clId="{093A20AE-F3E1-4521-9138-E0F046E7DE1B}" dt="2024-07-05T16:48:55.377" v="33" actId="962"/>
          <ac:picMkLst>
            <pc:docMk/>
            <pc:sldMk cId="3920268793" sldId="273"/>
            <ac:picMk id="4" creationId="{B5EF2234-5004-DF35-C329-96420584907F}"/>
          </ac:picMkLst>
        </pc:picChg>
      </pc:sldChg>
      <pc:sldChg chg="addSp delSp modSp mod">
        <pc:chgData name="Neemias Informatica Lima" userId="b77af7bd85500281" providerId="LiveId" clId="{093A20AE-F3E1-4521-9138-E0F046E7DE1B}" dt="2024-07-05T16:49:01.590" v="36" actId="962"/>
        <pc:sldMkLst>
          <pc:docMk/>
          <pc:sldMk cId="22132168" sldId="274"/>
        </pc:sldMkLst>
        <pc:picChg chg="del">
          <ac:chgData name="Neemias Informatica Lima" userId="b77af7bd85500281" providerId="LiveId" clId="{093A20AE-F3E1-4521-9138-E0F046E7DE1B}" dt="2024-07-05T16:47:34.981" v="6" actId="478"/>
          <ac:picMkLst>
            <pc:docMk/>
            <pc:sldMk cId="22132168" sldId="274"/>
            <ac:picMk id="3" creationId="{5F2EC701-DFD2-AA15-9FB2-D1F33294DC66}"/>
          </ac:picMkLst>
        </pc:picChg>
        <pc:picChg chg="add mod">
          <ac:chgData name="Neemias Informatica Lima" userId="b77af7bd85500281" providerId="LiveId" clId="{093A20AE-F3E1-4521-9138-E0F046E7DE1B}" dt="2024-07-05T16:49:01.590" v="36" actId="962"/>
          <ac:picMkLst>
            <pc:docMk/>
            <pc:sldMk cId="22132168" sldId="274"/>
            <ac:picMk id="4" creationId="{0CE5D96E-FFCF-D744-0401-1C4DCFFBE60E}"/>
          </ac:picMkLst>
        </pc:picChg>
      </pc:sldChg>
      <pc:sldChg chg="addSp delSp modSp mod">
        <pc:chgData name="Neemias Informatica Lima" userId="b77af7bd85500281" providerId="LiveId" clId="{093A20AE-F3E1-4521-9138-E0F046E7DE1B}" dt="2024-07-05T16:49:07.968" v="39" actId="962"/>
        <pc:sldMkLst>
          <pc:docMk/>
          <pc:sldMk cId="4269271623" sldId="275"/>
        </pc:sldMkLst>
        <pc:picChg chg="del">
          <ac:chgData name="Neemias Informatica Lima" userId="b77af7bd85500281" providerId="LiveId" clId="{093A20AE-F3E1-4521-9138-E0F046E7DE1B}" dt="2024-07-05T16:47:36.137" v="7" actId="478"/>
          <ac:picMkLst>
            <pc:docMk/>
            <pc:sldMk cId="4269271623" sldId="275"/>
            <ac:picMk id="3" creationId="{4D76D292-B608-1908-A7F6-C82A02CC46DA}"/>
          </ac:picMkLst>
        </pc:picChg>
        <pc:picChg chg="add mod">
          <ac:chgData name="Neemias Informatica Lima" userId="b77af7bd85500281" providerId="LiveId" clId="{093A20AE-F3E1-4521-9138-E0F046E7DE1B}" dt="2024-07-05T16:49:07.968" v="39" actId="962"/>
          <ac:picMkLst>
            <pc:docMk/>
            <pc:sldMk cId="4269271623" sldId="275"/>
            <ac:picMk id="4" creationId="{0696BF21-179E-230F-1E5F-6AA5A6321B38}"/>
          </ac:picMkLst>
        </pc:picChg>
      </pc:sldChg>
      <pc:sldChg chg="addSp delSp modSp mod">
        <pc:chgData name="Neemias Informatica Lima" userId="b77af7bd85500281" providerId="LiveId" clId="{093A20AE-F3E1-4521-9138-E0F046E7DE1B}" dt="2024-07-05T16:49:23.214" v="43" actId="962"/>
        <pc:sldMkLst>
          <pc:docMk/>
          <pc:sldMk cId="2302156781" sldId="278"/>
        </pc:sldMkLst>
        <pc:picChg chg="add mod">
          <ac:chgData name="Neemias Informatica Lima" userId="b77af7bd85500281" providerId="LiveId" clId="{093A20AE-F3E1-4521-9138-E0F046E7DE1B}" dt="2024-07-05T16:49:23.214" v="43" actId="962"/>
          <ac:picMkLst>
            <pc:docMk/>
            <pc:sldMk cId="2302156781" sldId="278"/>
            <ac:picMk id="3" creationId="{3B9069FE-DAE6-E1C7-8FC3-6839525CA9D1}"/>
          </ac:picMkLst>
        </pc:picChg>
        <pc:picChg chg="del">
          <ac:chgData name="Neemias Informatica Lima" userId="b77af7bd85500281" providerId="LiveId" clId="{093A20AE-F3E1-4521-9138-E0F046E7DE1B}" dt="2024-07-05T16:47:37.287" v="8" actId="478"/>
          <ac:picMkLst>
            <pc:docMk/>
            <pc:sldMk cId="2302156781" sldId="278"/>
            <ac:picMk id="4" creationId="{1E5254EE-9B81-C0ED-55D2-221675E70766}"/>
          </ac:picMkLst>
        </pc:picChg>
      </pc:sldChg>
      <pc:sldChg chg="addSp modSp add mod">
        <pc:chgData name="Neemias Informatica Lima" userId="b77af7bd85500281" providerId="LiveId" clId="{093A20AE-F3E1-4521-9138-E0F046E7DE1B}" dt="2024-07-05T16:49:31.839" v="46" actId="962"/>
        <pc:sldMkLst>
          <pc:docMk/>
          <pc:sldMk cId="3624369357" sldId="279"/>
        </pc:sldMkLst>
        <pc:picChg chg="add mod">
          <ac:chgData name="Neemias Informatica Lima" userId="b77af7bd85500281" providerId="LiveId" clId="{093A20AE-F3E1-4521-9138-E0F046E7DE1B}" dt="2024-07-05T16:49:31.839" v="46" actId="962"/>
          <ac:picMkLst>
            <pc:docMk/>
            <pc:sldMk cId="3624369357" sldId="279"/>
            <ac:picMk id="3" creationId="{61ECA793-0C78-7AEA-74D2-3516B377A333}"/>
          </ac:picMkLst>
        </pc:picChg>
      </pc:sldChg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  <pc:picChg chg="add mod">
          <ac:chgData name="Neemias Informatica Lima" userId="b77af7bd85500281" providerId="LiveId" clId="{90EF8BDE-1D11-4D4E-A08C-FC76697EF09A}" dt="2023-08-11T09:42:18.455" v="24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  <pc:picChg chg="add mod">
          <ac:chgData name="Neemias Informatica Lima" userId="b77af7bd85500281" providerId="LiveId" clId="{90EF8BDE-1D11-4D4E-A08C-FC76697EF09A}" dt="2023-08-10T12:39:41.170" v="23"/>
          <ac:picMkLst>
            <pc:docMk/>
            <pc:sldMk cId="3974945493" sldId="363"/>
            <ac:picMk id="3" creationId="{8D94E0B8-F975-D7C0-6B5A-55DDFCD2FE0E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14EAA66C-FD97-4C7A-935B-F522A17BE2C1}"/>
    <pc:docChg chg="custSel modSld">
      <pc:chgData name="Neemias Informatica Lima" userId="b77af7bd85500281" providerId="LiveId" clId="{14EAA66C-FD97-4C7A-935B-F522A17BE2C1}" dt="2024-04-26T09:36:56.702" v="35" actId="962"/>
      <pc:docMkLst>
        <pc:docMk/>
      </pc:docMkLst>
      <pc:sldChg chg="addSp delSp modSp mod">
        <pc:chgData name="Neemias Informatica Lima" userId="b77af7bd85500281" providerId="LiveId" clId="{14EAA66C-FD97-4C7A-935B-F522A17BE2C1}" dt="2024-04-26T09:36:56.702" v="35" actId="962"/>
        <pc:sldMkLst>
          <pc:docMk/>
          <pc:sldMk cId="2431282201" sldId="265"/>
        </pc:sldMkLst>
        <pc:picChg chg="add mod">
          <ac:chgData name="Neemias Informatica Lima" userId="b77af7bd85500281" providerId="LiveId" clId="{14EAA66C-FD97-4C7A-935B-F522A17BE2C1}" dt="2024-04-26T09:36:56.702" v="35" actId="962"/>
          <ac:picMkLst>
            <pc:docMk/>
            <pc:sldMk cId="2431282201" sldId="265"/>
            <ac:picMk id="3" creationId="{3ADFF9C3-1C08-BBD8-C134-CEF1FBD8AE11}"/>
          </ac:picMkLst>
        </pc:picChg>
        <pc:picChg chg="del">
          <ac:chgData name="Neemias Informatica Lima" userId="b77af7bd85500281" providerId="LiveId" clId="{14EAA66C-FD97-4C7A-935B-F522A17BE2C1}" dt="2024-04-26T00:05:54.961" v="8" actId="478"/>
          <ac:picMkLst>
            <pc:docMk/>
            <pc:sldMk cId="2431282201" sldId="265"/>
            <ac:picMk id="3" creationId="{AF3A5376-393D-048D-4A2C-4DC50F752181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44.398" v="11" actId="962"/>
        <pc:sldMkLst>
          <pc:docMk/>
          <pc:sldMk cId="358973637" sldId="268"/>
        </pc:sldMkLst>
        <pc:picChg chg="add mod">
          <ac:chgData name="Neemias Informatica Lima" userId="b77af7bd85500281" providerId="LiveId" clId="{14EAA66C-FD97-4C7A-935B-F522A17BE2C1}" dt="2024-04-26T00:06:44.398" v="11" actId="962"/>
          <ac:picMkLst>
            <pc:docMk/>
            <pc:sldMk cId="358973637" sldId="268"/>
            <ac:picMk id="3" creationId="{C4185A68-9EF9-3E1E-AB99-369C872BE7FE}"/>
          </ac:picMkLst>
        </pc:picChg>
        <pc:picChg chg="del">
          <ac:chgData name="Neemias Informatica Lima" userId="b77af7bd85500281" providerId="LiveId" clId="{14EAA66C-FD97-4C7A-935B-F522A17BE2C1}" dt="2024-04-26T00:05:42.517" v="0" actId="478"/>
          <ac:picMkLst>
            <pc:docMk/>
            <pc:sldMk cId="358973637" sldId="268"/>
            <ac:picMk id="4" creationId="{A714AEAF-A8F7-A38B-365A-F57EEA74E30D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51.193" v="14" actId="962"/>
        <pc:sldMkLst>
          <pc:docMk/>
          <pc:sldMk cId="2824977652" sldId="269"/>
        </pc:sldMkLst>
        <pc:picChg chg="add mod">
          <ac:chgData name="Neemias Informatica Lima" userId="b77af7bd85500281" providerId="LiveId" clId="{14EAA66C-FD97-4C7A-935B-F522A17BE2C1}" dt="2024-04-26T00:06:51.193" v="14" actId="962"/>
          <ac:picMkLst>
            <pc:docMk/>
            <pc:sldMk cId="2824977652" sldId="269"/>
            <ac:picMk id="3" creationId="{CB27FF82-4545-F851-D4D5-D713FFF2F663}"/>
          </ac:picMkLst>
        </pc:picChg>
        <pc:picChg chg="del">
          <ac:chgData name="Neemias Informatica Lima" userId="b77af7bd85500281" providerId="LiveId" clId="{14EAA66C-FD97-4C7A-935B-F522A17BE2C1}" dt="2024-04-26T00:05:43.907" v="1" actId="478"/>
          <ac:picMkLst>
            <pc:docMk/>
            <pc:sldMk cId="2824977652" sldId="269"/>
            <ac:picMk id="4" creationId="{C4095886-0ECB-0799-4FF6-3C66628A42DD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58.511" v="17" actId="962"/>
        <pc:sldMkLst>
          <pc:docMk/>
          <pc:sldMk cId="191442360" sldId="270"/>
        </pc:sldMkLst>
        <pc:picChg chg="add mod">
          <ac:chgData name="Neemias Informatica Lima" userId="b77af7bd85500281" providerId="LiveId" clId="{14EAA66C-FD97-4C7A-935B-F522A17BE2C1}" dt="2024-04-26T00:06:58.511" v="17" actId="962"/>
          <ac:picMkLst>
            <pc:docMk/>
            <pc:sldMk cId="191442360" sldId="270"/>
            <ac:picMk id="3" creationId="{44B84763-0AAD-8365-97E5-743CA47D5724}"/>
          </ac:picMkLst>
        </pc:picChg>
        <pc:picChg chg="del">
          <ac:chgData name="Neemias Informatica Lima" userId="b77af7bd85500281" providerId="LiveId" clId="{14EAA66C-FD97-4C7A-935B-F522A17BE2C1}" dt="2024-04-26T00:05:45.269" v="2" actId="478"/>
          <ac:picMkLst>
            <pc:docMk/>
            <pc:sldMk cId="191442360" sldId="270"/>
            <ac:picMk id="4" creationId="{1874630E-B245-65C6-A292-119994971D3B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05.410" v="20" actId="962"/>
        <pc:sldMkLst>
          <pc:docMk/>
          <pc:sldMk cId="3432517485" sldId="271"/>
        </pc:sldMkLst>
        <pc:picChg chg="add mod">
          <ac:chgData name="Neemias Informatica Lima" userId="b77af7bd85500281" providerId="LiveId" clId="{14EAA66C-FD97-4C7A-935B-F522A17BE2C1}" dt="2024-04-26T00:07:05.410" v="20" actId="962"/>
          <ac:picMkLst>
            <pc:docMk/>
            <pc:sldMk cId="3432517485" sldId="271"/>
            <ac:picMk id="3" creationId="{4E091844-F5C5-6B99-7A3D-CE8C264B67E5}"/>
          </ac:picMkLst>
        </pc:picChg>
        <pc:picChg chg="del">
          <ac:chgData name="Neemias Informatica Lima" userId="b77af7bd85500281" providerId="LiveId" clId="{14EAA66C-FD97-4C7A-935B-F522A17BE2C1}" dt="2024-04-26T00:05:46.769" v="3" actId="478"/>
          <ac:picMkLst>
            <pc:docMk/>
            <pc:sldMk cId="3432517485" sldId="271"/>
            <ac:picMk id="4" creationId="{D84DF06B-B7F8-F2CA-380F-A8FE4CDC3203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11.924" v="23" actId="962"/>
        <pc:sldMkLst>
          <pc:docMk/>
          <pc:sldMk cId="3149250156" sldId="272"/>
        </pc:sldMkLst>
        <pc:picChg chg="add mod">
          <ac:chgData name="Neemias Informatica Lima" userId="b77af7bd85500281" providerId="LiveId" clId="{14EAA66C-FD97-4C7A-935B-F522A17BE2C1}" dt="2024-04-26T00:07:11.924" v="23" actId="962"/>
          <ac:picMkLst>
            <pc:docMk/>
            <pc:sldMk cId="3149250156" sldId="272"/>
            <ac:picMk id="3" creationId="{7BED4113-0F7A-08C3-0ADA-6A4C98721467}"/>
          </ac:picMkLst>
        </pc:picChg>
        <pc:picChg chg="del">
          <ac:chgData name="Neemias Informatica Lima" userId="b77af7bd85500281" providerId="LiveId" clId="{14EAA66C-FD97-4C7A-935B-F522A17BE2C1}" dt="2024-04-26T00:05:48.325" v="4" actId="478"/>
          <ac:picMkLst>
            <pc:docMk/>
            <pc:sldMk cId="3149250156" sldId="272"/>
            <ac:picMk id="4" creationId="{23A50323-B5C7-97C8-2561-0E11E2204B95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18.816" v="26" actId="962"/>
        <pc:sldMkLst>
          <pc:docMk/>
          <pc:sldMk cId="316013847" sldId="273"/>
        </pc:sldMkLst>
        <pc:picChg chg="add mod">
          <ac:chgData name="Neemias Informatica Lima" userId="b77af7bd85500281" providerId="LiveId" clId="{14EAA66C-FD97-4C7A-935B-F522A17BE2C1}" dt="2024-04-26T00:07:18.816" v="26" actId="962"/>
          <ac:picMkLst>
            <pc:docMk/>
            <pc:sldMk cId="316013847" sldId="273"/>
            <ac:picMk id="3" creationId="{2951C89C-4E45-A71B-3C0B-96A8A913F990}"/>
          </ac:picMkLst>
        </pc:picChg>
        <pc:picChg chg="del">
          <ac:chgData name="Neemias Informatica Lima" userId="b77af7bd85500281" providerId="LiveId" clId="{14EAA66C-FD97-4C7A-935B-F522A17BE2C1}" dt="2024-04-26T00:05:50.549" v="5" actId="478"/>
          <ac:picMkLst>
            <pc:docMk/>
            <pc:sldMk cId="316013847" sldId="273"/>
            <ac:picMk id="4" creationId="{0542A9DB-C1D9-E80D-72A7-4C6432A66895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25.674" v="29" actId="962"/>
        <pc:sldMkLst>
          <pc:docMk/>
          <pc:sldMk cId="2095798754" sldId="274"/>
        </pc:sldMkLst>
        <pc:picChg chg="add mod">
          <ac:chgData name="Neemias Informatica Lima" userId="b77af7bd85500281" providerId="LiveId" clId="{14EAA66C-FD97-4C7A-935B-F522A17BE2C1}" dt="2024-04-26T00:07:25.674" v="29" actId="962"/>
          <ac:picMkLst>
            <pc:docMk/>
            <pc:sldMk cId="2095798754" sldId="274"/>
            <ac:picMk id="3" creationId="{38232F7E-1244-1A5A-618F-E5E88AE29E76}"/>
          </ac:picMkLst>
        </pc:picChg>
        <pc:picChg chg="del">
          <ac:chgData name="Neemias Informatica Lima" userId="b77af7bd85500281" providerId="LiveId" clId="{14EAA66C-FD97-4C7A-935B-F522A17BE2C1}" dt="2024-04-26T00:05:52.714" v="6" actId="478"/>
          <ac:picMkLst>
            <pc:docMk/>
            <pc:sldMk cId="2095798754" sldId="274"/>
            <ac:picMk id="4" creationId="{B8905E25-0F93-BE8F-7C98-42B51672FD28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32.367" v="32" actId="962"/>
        <pc:sldMkLst>
          <pc:docMk/>
          <pc:sldMk cId="2869687810" sldId="275"/>
        </pc:sldMkLst>
        <pc:picChg chg="del">
          <ac:chgData name="Neemias Informatica Lima" userId="b77af7bd85500281" providerId="LiveId" clId="{14EAA66C-FD97-4C7A-935B-F522A17BE2C1}" dt="2024-04-26T00:05:53.864" v="7" actId="478"/>
          <ac:picMkLst>
            <pc:docMk/>
            <pc:sldMk cId="2869687810" sldId="275"/>
            <ac:picMk id="3" creationId="{47D9AD83-EC74-0F88-E4B9-DC5F7E3E6832}"/>
          </ac:picMkLst>
        </pc:picChg>
        <pc:picChg chg="add mod">
          <ac:chgData name="Neemias Informatica Lima" userId="b77af7bd85500281" providerId="LiveId" clId="{14EAA66C-FD97-4C7A-935B-F522A17BE2C1}" dt="2024-04-26T00:07:32.367" v="32" actId="962"/>
          <ac:picMkLst>
            <pc:docMk/>
            <pc:sldMk cId="2869687810" sldId="275"/>
            <ac:picMk id="4" creationId="{A77E5DF7-B318-BA2A-B7A5-C2DA47E0F425}"/>
          </ac:picMkLst>
        </pc:picChg>
      </pc:sldChg>
    </pc:docChg>
  </pc:docChgLst>
  <pc:docChgLst>
    <pc:chgData name="Neemias Informatica Lima" userId="b77af7bd85500281" providerId="LiveId" clId="{53FD9ACE-51B5-4260-904E-25EBFA3497FB}"/>
    <pc:docChg chg="custSel modSld">
      <pc:chgData name="Neemias Informatica Lima" userId="b77af7bd85500281" providerId="LiveId" clId="{53FD9ACE-51B5-4260-904E-25EBFA3497FB}" dt="2024-04-19T14:30:36.752" v="35" actId="962"/>
      <pc:docMkLst>
        <pc:docMk/>
      </pc:docMkLst>
      <pc:sldChg chg="addSp delSp modSp mod">
        <pc:chgData name="Neemias Informatica Lima" userId="b77af7bd85500281" providerId="LiveId" clId="{53FD9ACE-51B5-4260-904E-25EBFA3497FB}" dt="2024-04-19T14:30:36.752" v="35" actId="962"/>
        <pc:sldMkLst>
          <pc:docMk/>
          <pc:sldMk cId="2431282201" sldId="265"/>
        </pc:sldMkLst>
        <pc:picChg chg="del">
          <ac:chgData name="Neemias Informatica Lima" userId="b77af7bd85500281" providerId="LiveId" clId="{53FD9ACE-51B5-4260-904E-25EBFA3497FB}" dt="2024-04-19T00:14:55.415" v="8" actId="478"/>
          <ac:picMkLst>
            <pc:docMk/>
            <pc:sldMk cId="2431282201" sldId="265"/>
            <ac:picMk id="3" creationId="{9F253E3D-A39E-85BD-B1CE-C6A2C6581209}"/>
          </ac:picMkLst>
        </pc:picChg>
        <pc:picChg chg="add mod">
          <ac:chgData name="Neemias Informatica Lima" userId="b77af7bd85500281" providerId="LiveId" clId="{53FD9ACE-51B5-4260-904E-25EBFA3497FB}" dt="2024-04-19T14:30:36.752" v="35" actId="962"/>
          <ac:picMkLst>
            <pc:docMk/>
            <pc:sldMk cId="2431282201" sldId="265"/>
            <ac:picMk id="3" creationId="{AF3A5376-393D-048D-4A2C-4DC50F752181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36.697" v="11" actId="962"/>
        <pc:sldMkLst>
          <pc:docMk/>
          <pc:sldMk cId="358973637" sldId="268"/>
        </pc:sldMkLst>
        <pc:picChg chg="del">
          <ac:chgData name="Neemias Informatica Lima" userId="b77af7bd85500281" providerId="LiveId" clId="{53FD9ACE-51B5-4260-904E-25EBFA3497FB}" dt="2024-04-19T00:14:44.729" v="0" actId="478"/>
          <ac:picMkLst>
            <pc:docMk/>
            <pc:sldMk cId="358973637" sldId="268"/>
            <ac:picMk id="3" creationId="{DF2EB477-F6C6-E5FC-5185-31F8426D5419}"/>
          </ac:picMkLst>
        </pc:picChg>
        <pc:picChg chg="add mod">
          <ac:chgData name="Neemias Informatica Lima" userId="b77af7bd85500281" providerId="LiveId" clId="{53FD9ACE-51B5-4260-904E-25EBFA3497FB}" dt="2024-04-19T00:15:36.697" v="11" actId="962"/>
          <ac:picMkLst>
            <pc:docMk/>
            <pc:sldMk cId="358973637" sldId="268"/>
            <ac:picMk id="4" creationId="{A714AEAF-A8F7-A38B-365A-F57EEA74E30D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43.807" v="14" actId="962"/>
        <pc:sldMkLst>
          <pc:docMk/>
          <pc:sldMk cId="2824977652" sldId="269"/>
        </pc:sldMkLst>
        <pc:picChg chg="del">
          <ac:chgData name="Neemias Informatica Lima" userId="b77af7bd85500281" providerId="LiveId" clId="{53FD9ACE-51B5-4260-904E-25EBFA3497FB}" dt="2024-04-19T00:14:45.862" v="1" actId="478"/>
          <ac:picMkLst>
            <pc:docMk/>
            <pc:sldMk cId="2824977652" sldId="269"/>
            <ac:picMk id="3" creationId="{468484E5-25A2-75B4-BE72-8769AF1CC82A}"/>
          </ac:picMkLst>
        </pc:picChg>
        <pc:picChg chg="add mod">
          <ac:chgData name="Neemias Informatica Lima" userId="b77af7bd85500281" providerId="LiveId" clId="{53FD9ACE-51B5-4260-904E-25EBFA3497FB}" dt="2024-04-19T00:15:43.807" v="14" actId="962"/>
          <ac:picMkLst>
            <pc:docMk/>
            <pc:sldMk cId="2824977652" sldId="269"/>
            <ac:picMk id="4" creationId="{C4095886-0ECB-0799-4FF6-3C66628A42DD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49.715" v="17" actId="962"/>
        <pc:sldMkLst>
          <pc:docMk/>
          <pc:sldMk cId="191442360" sldId="270"/>
        </pc:sldMkLst>
        <pc:picChg chg="del">
          <ac:chgData name="Neemias Informatica Lima" userId="b77af7bd85500281" providerId="LiveId" clId="{53FD9ACE-51B5-4260-904E-25EBFA3497FB}" dt="2024-04-19T00:14:46.919" v="2" actId="478"/>
          <ac:picMkLst>
            <pc:docMk/>
            <pc:sldMk cId="191442360" sldId="270"/>
            <ac:picMk id="3" creationId="{39369D36-6629-290C-99AA-FADFB3AAEE12}"/>
          </ac:picMkLst>
        </pc:picChg>
        <pc:picChg chg="add mod">
          <ac:chgData name="Neemias Informatica Lima" userId="b77af7bd85500281" providerId="LiveId" clId="{53FD9ACE-51B5-4260-904E-25EBFA3497FB}" dt="2024-04-19T00:15:49.715" v="17" actId="962"/>
          <ac:picMkLst>
            <pc:docMk/>
            <pc:sldMk cId="191442360" sldId="270"/>
            <ac:picMk id="4" creationId="{1874630E-B245-65C6-A292-119994971D3B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55.939" v="20" actId="962"/>
        <pc:sldMkLst>
          <pc:docMk/>
          <pc:sldMk cId="3432517485" sldId="271"/>
        </pc:sldMkLst>
        <pc:picChg chg="del">
          <ac:chgData name="Neemias Informatica Lima" userId="b77af7bd85500281" providerId="LiveId" clId="{53FD9ACE-51B5-4260-904E-25EBFA3497FB}" dt="2024-04-19T00:14:48.366" v="3" actId="478"/>
          <ac:picMkLst>
            <pc:docMk/>
            <pc:sldMk cId="3432517485" sldId="271"/>
            <ac:picMk id="3" creationId="{23FC9039-5F8E-1969-C435-FEB200BDECB7}"/>
          </ac:picMkLst>
        </pc:picChg>
        <pc:picChg chg="add mod">
          <ac:chgData name="Neemias Informatica Lima" userId="b77af7bd85500281" providerId="LiveId" clId="{53FD9ACE-51B5-4260-904E-25EBFA3497FB}" dt="2024-04-19T00:15:55.939" v="20" actId="962"/>
          <ac:picMkLst>
            <pc:docMk/>
            <pc:sldMk cId="3432517485" sldId="271"/>
            <ac:picMk id="4" creationId="{D84DF06B-B7F8-F2CA-380F-A8FE4CDC3203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05.135" v="23" actId="962"/>
        <pc:sldMkLst>
          <pc:docMk/>
          <pc:sldMk cId="3149250156" sldId="272"/>
        </pc:sldMkLst>
        <pc:picChg chg="del">
          <ac:chgData name="Neemias Informatica Lima" userId="b77af7bd85500281" providerId="LiveId" clId="{53FD9ACE-51B5-4260-904E-25EBFA3497FB}" dt="2024-04-19T00:14:49.382" v="4" actId="478"/>
          <ac:picMkLst>
            <pc:docMk/>
            <pc:sldMk cId="3149250156" sldId="272"/>
            <ac:picMk id="3" creationId="{A0E3266B-07BA-7113-106A-BC3BAC156FC8}"/>
          </ac:picMkLst>
        </pc:picChg>
        <pc:picChg chg="add mod">
          <ac:chgData name="Neemias Informatica Lima" userId="b77af7bd85500281" providerId="LiveId" clId="{53FD9ACE-51B5-4260-904E-25EBFA3497FB}" dt="2024-04-19T00:16:05.135" v="23" actId="962"/>
          <ac:picMkLst>
            <pc:docMk/>
            <pc:sldMk cId="3149250156" sldId="272"/>
            <ac:picMk id="4" creationId="{23A50323-B5C7-97C8-2561-0E11E2204B95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11.764" v="26" actId="962"/>
        <pc:sldMkLst>
          <pc:docMk/>
          <pc:sldMk cId="316013847" sldId="273"/>
        </pc:sldMkLst>
        <pc:picChg chg="del">
          <ac:chgData name="Neemias Informatica Lima" userId="b77af7bd85500281" providerId="LiveId" clId="{53FD9ACE-51B5-4260-904E-25EBFA3497FB}" dt="2024-04-19T00:14:51.073" v="5" actId="478"/>
          <ac:picMkLst>
            <pc:docMk/>
            <pc:sldMk cId="316013847" sldId="273"/>
            <ac:picMk id="3" creationId="{70237A88-6A60-64E9-A2E2-98C780BC600D}"/>
          </ac:picMkLst>
        </pc:picChg>
        <pc:picChg chg="add mod">
          <ac:chgData name="Neemias Informatica Lima" userId="b77af7bd85500281" providerId="LiveId" clId="{53FD9ACE-51B5-4260-904E-25EBFA3497FB}" dt="2024-04-19T00:16:11.764" v="26" actId="962"/>
          <ac:picMkLst>
            <pc:docMk/>
            <pc:sldMk cId="316013847" sldId="273"/>
            <ac:picMk id="4" creationId="{0542A9DB-C1D9-E80D-72A7-4C6432A66895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18.132" v="29" actId="962"/>
        <pc:sldMkLst>
          <pc:docMk/>
          <pc:sldMk cId="2095798754" sldId="274"/>
        </pc:sldMkLst>
        <pc:picChg chg="del">
          <ac:chgData name="Neemias Informatica Lima" userId="b77af7bd85500281" providerId="LiveId" clId="{53FD9ACE-51B5-4260-904E-25EBFA3497FB}" dt="2024-04-19T00:14:52.634" v="6" actId="478"/>
          <ac:picMkLst>
            <pc:docMk/>
            <pc:sldMk cId="2095798754" sldId="274"/>
            <ac:picMk id="3" creationId="{1AEA2AF3-2995-D9A9-407C-C129821588E6}"/>
          </ac:picMkLst>
        </pc:picChg>
        <pc:picChg chg="add mod">
          <ac:chgData name="Neemias Informatica Lima" userId="b77af7bd85500281" providerId="LiveId" clId="{53FD9ACE-51B5-4260-904E-25EBFA3497FB}" dt="2024-04-19T00:16:18.132" v="29" actId="962"/>
          <ac:picMkLst>
            <pc:docMk/>
            <pc:sldMk cId="2095798754" sldId="274"/>
            <ac:picMk id="4" creationId="{B8905E25-0F93-BE8F-7C98-42B51672FD28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24.795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53FD9ACE-51B5-4260-904E-25EBFA3497FB}" dt="2024-04-19T00:16:24.795" v="32" actId="962"/>
          <ac:picMkLst>
            <pc:docMk/>
            <pc:sldMk cId="2869687810" sldId="275"/>
            <ac:picMk id="3" creationId="{47D9AD83-EC74-0F88-E4B9-DC5F7E3E6832}"/>
          </ac:picMkLst>
        </pc:picChg>
        <pc:picChg chg="del">
          <ac:chgData name="Neemias Informatica Lima" userId="b77af7bd85500281" providerId="LiveId" clId="{53FD9ACE-51B5-4260-904E-25EBFA3497FB}" dt="2024-04-19T00:14:54.107" v="7" actId="478"/>
          <ac:picMkLst>
            <pc:docMk/>
            <pc:sldMk cId="2869687810" sldId="275"/>
            <ac:picMk id="4" creationId="{33E8B93F-1909-3325-9F84-9929B77EE10F}"/>
          </ac:picMkLst>
        </pc:picChg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B0C615CC-3EB6-4E49-B461-DCC63B8531D8}"/>
    <pc:docChg chg="custSel modSld">
      <pc:chgData name="Neemias Informatica Lima" userId="b77af7bd85500281" providerId="LiveId" clId="{B0C615CC-3EB6-4E49-B461-DCC63B8531D8}" dt="2024-09-27T11:56:09.707" v="35" actId="962"/>
      <pc:docMkLst>
        <pc:docMk/>
      </pc:docMkLst>
      <pc:sldChg chg="addSp delSp modSp mod">
        <pc:chgData name="Neemias Informatica Lima" userId="b77af7bd85500281" providerId="LiveId" clId="{B0C615CC-3EB6-4E49-B461-DCC63B8531D8}" dt="2024-09-27T11:55:13.552" v="11" actId="962"/>
        <pc:sldMkLst>
          <pc:docMk/>
          <pc:sldMk cId="2210036356" sldId="256"/>
        </pc:sldMkLst>
        <pc:picChg chg="del">
          <ac:chgData name="Neemias Informatica Lima" userId="b77af7bd85500281" providerId="LiveId" clId="{B0C615CC-3EB6-4E49-B461-DCC63B8531D8}" dt="2024-09-27T11:54:18.399" v="0" actId="478"/>
          <ac:picMkLst>
            <pc:docMk/>
            <pc:sldMk cId="2210036356" sldId="256"/>
            <ac:picMk id="3" creationId="{0D8CD81B-D436-F820-2708-BEA748BE4B57}"/>
          </ac:picMkLst>
        </pc:picChg>
        <pc:picChg chg="add mod">
          <ac:chgData name="Neemias Informatica Lima" userId="b77af7bd85500281" providerId="LiveId" clId="{B0C615CC-3EB6-4E49-B461-DCC63B8531D8}" dt="2024-09-27T11:55:13.552" v="11" actId="962"/>
          <ac:picMkLst>
            <pc:docMk/>
            <pc:sldMk cId="2210036356" sldId="256"/>
            <ac:picMk id="4" creationId="{E347BEC5-39A6-1472-0FB5-3FD7ADDF1CAA}"/>
          </ac:picMkLst>
        </pc:picChg>
      </pc:sldChg>
      <pc:sldChg chg="addSp delSp modSp mod">
        <pc:chgData name="Neemias Informatica Lima" userId="b77af7bd85500281" providerId="LiveId" clId="{B0C615CC-3EB6-4E49-B461-DCC63B8531D8}" dt="2024-09-27T11:55:18.361" v="14" actId="962"/>
        <pc:sldMkLst>
          <pc:docMk/>
          <pc:sldMk cId="1837362798" sldId="257"/>
        </pc:sldMkLst>
        <pc:picChg chg="add mod">
          <ac:chgData name="Neemias Informatica Lima" userId="b77af7bd85500281" providerId="LiveId" clId="{B0C615CC-3EB6-4E49-B461-DCC63B8531D8}" dt="2024-09-27T11:55:18.361" v="14" actId="962"/>
          <ac:picMkLst>
            <pc:docMk/>
            <pc:sldMk cId="1837362798" sldId="257"/>
            <ac:picMk id="3" creationId="{E4E463FB-7DC9-5C39-23F7-091AE34941FE}"/>
          </ac:picMkLst>
        </pc:picChg>
        <pc:picChg chg="del">
          <ac:chgData name="Neemias Informatica Lima" userId="b77af7bd85500281" providerId="LiveId" clId="{B0C615CC-3EB6-4E49-B461-DCC63B8531D8}" dt="2024-09-27T11:54:19.695" v="1" actId="478"/>
          <ac:picMkLst>
            <pc:docMk/>
            <pc:sldMk cId="1837362798" sldId="257"/>
            <ac:picMk id="4" creationId="{6EC11FBF-AE6D-D93B-C962-9E05C2958820}"/>
          </ac:picMkLst>
        </pc:picChg>
      </pc:sldChg>
      <pc:sldChg chg="addSp delSp modSp mod">
        <pc:chgData name="Neemias Informatica Lima" userId="b77af7bd85500281" providerId="LiveId" clId="{B0C615CC-3EB6-4E49-B461-DCC63B8531D8}" dt="2024-09-27T11:55:26.398" v="17" actId="962"/>
        <pc:sldMkLst>
          <pc:docMk/>
          <pc:sldMk cId="873896514" sldId="258"/>
        </pc:sldMkLst>
        <pc:picChg chg="add mod">
          <ac:chgData name="Neemias Informatica Lima" userId="b77af7bd85500281" providerId="LiveId" clId="{B0C615CC-3EB6-4E49-B461-DCC63B8531D8}" dt="2024-09-27T11:55:26.398" v="17" actId="962"/>
          <ac:picMkLst>
            <pc:docMk/>
            <pc:sldMk cId="873896514" sldId="258"/>
            <ac:picMk id="3" creationId="{C582AB6B-CC3E-3DB9-03CD-C4F6D306E7E7}"/>
          </ac:picMkLst>
        </pc:picChg>
        <pc:picChg chg="del">
          <ac:chgData name="Neemias Informatica Lima" userId="b77af7bd85500281" providerId="LiveId" clId="{B0C615CC-3EB6-4E49-B461-DCC63B8531D8}" dt="2024-09-27T11:54:20.823" v="2" actId="478"/>
          <ac:picMkLst>
            <pc:docMk/>
            <pc:sldMk cId="873896514" sldId="258"/>
            <ac:picMk id="4" creationId="{A63396A9-3162-F8A5-7ED7-8E53981EA9CF}"/>
          </ac:picMkLst>
        </pc:picChg>
      </pc:sldChg>
      <pc:sldChg chg="addSp delSp modSp mod">
        <pc:chgData name="Neemias Informatica Lima" userId="b77af7bd85500281" providerId="LiveId" clId="{B0C615CC-3EB6-4E49-B461-DCC63B8531D8}" dt="2024-09-27T11:55:32.627" v="20" actId="962"/>
        <pc:sldMkLst>
          <pc:docMk/>
          <pc:sldMk cId="2571695995" sldId="259"/>
        </pc:sldMkLst>
        <pc:picChg chg="add mod">
          <ac:chgData name="Neemias Informatica Lima" userId="b77af7bd85500281" providerId="LiveId" clId="{B0C615CC-3EB6-4E49-B461-DCC63B8531D8}" dt="2024-09-27T11:55:32.627" v="20" actId="962"/>
          <ac:picMkLst>
            <pc:docMk/>
            <pc:sldMk cId="2571695995" sldId="259"/>
            <ac:picMk id="3" creationId="{1347524C-4DB0-10B0-60D0-DCECC08C5B18}"/>
          </ac:picMkLst>
        </pc:picChg>
        <pc:picChg chg="del">
          <ac:chgData name="Neemias Informatica Lima" userId="b77af7bd85500281" providerId="LiveId" clId="{B0C615CC-3EB6-4E49-B461-DCC63B8531D8}" dt="2024-09-27T11:54:22.243" v="3" actId="478"/>
          <ac:picMkLst>
            <pc:docMk/>
            <pc:sldMk cId="2571695995" sldId="259"/>
            <ac:picMk id="4" creationId="{74B2395F-0122-B17B-F026-9B7E1BF3538A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8A27D4B4-8A58-43A4-8B94-CD2176C8CE84}"/>
    <pc:docChg chg="custSel addSld modSld sldOrd">
      <pc:chgData name="Neemias Informatica Lima" userId="b77af7bd85500281" providerId="LiveId" clId="{8A27D4B4-8A58-43A4-8B94-CD2176C8CE84}" dt="2024-07-19T16:51:59.239" v="41" actId="962"/>
      <pc:docMkLst>
        <pc:docMk/>
      </pc:docMkLst>
      <pc:sldChg chg="addSp delSp modSp mod">
        <pc:chgData name="Neemias Informatica Lima" userId="b77af7bd85500281" providerId="LiveId" clId="{8A27D4B4-8A58-43A4-8B94-CD2176C8CE84}" dt="2024-07-19T11:17:03.484" v="16" actId="962"/>
        <pc:sldMkLst>
          <pc:docMk/>
          <pc:sldMk cId="1644680900" sldId="268"/>
        </pc:sldMkLst>
        <pc:picChg chg="add mod">
          <ac:chgData name="Neemias Informatica Lima" userId="b77af7bd85500281" providerId="LiveId" clId="{8A27D4B4-8A58-43A4-8B94-CD2176C8CE84}" dt="2024-07-19T11:17:03.484" v="16" actId="962"/>
          <ac:picMkLst>
            <pc:docMk/>
            <pc:sldMk cId="1644680900" sldId="268"/>
            <ac:picMk id="3" creationId="{A52B6A22-A89B-3647-2A8D-F287E85AEA64}"/>
          </ac:picMkLst>
        </pc:picChg>
        <pc:picChg chg="del">
          <ac:chgData name="Neemias Informatica Lima" userId="b77af7bd85500281" providerId="LiveId" clId="{8A27D4B4-8A58-43A4-8B94-CD2176C8CE84}" dt="2024-07-19T11:16:15.683" v="0" actId="478"/>
          <ac:picMkLst>
            <pc:docMk/>
            <pc:sldMk cId="1644680900" sldId="268"/>
            <ac:picMk id="4" creationId="{DDEED7B5-D8FE-80A8-4B77-53D1446796A5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09.906" v="19" actId="962"/>
        <pc:sldMkLst>
          <pc:docMk/>
          <pc:sldMk cId="4137419252" sldId="269"/>
        </pc:sldMkLst>
        <pc:picChg chg="del">
          <ac:chgData name="Neemias Informatica Lima" userId="b77af7bd85500281" providerId="LiveId" clId="{8A27D4B4-8A58-43A4-8B94-CD2176C8CE84}" dt="2024-07-19T11:16:17.258" v="1" actId="478"/>
          <ac:picMkLst>
            <pc:docMk/>
            <pc:sldMk cId="4137419252" sldId="269"/>
            <ac:picMk id="3" creationId="{5F7DD029-15A7-7304-F706-1D2DCF7E6FA9}"/>
          </ac:picMkLst>
        </pc:picChg>
        <pc:picChg chg="add mod">
          <ac:chgData name="Neemias Informatica Lima" userId="b77af7bd85500281" providerId="LiveId" clId="{8A27D4B4-8A58-43A4-8B94-CD2176C8CE84}" dt="2024-07-19T11:17:09.906" v="19" actId="962"/>
          <ac:picMkLst>
            <pc:docMk/>
            <pc:sldMk cId="4137419252" sldId="269"/>
            <ac:picMk id="4" creationId="{187D0898-C004-BAF2-8FEF-A746FDD17CAD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16.407" v="22" actId="962"/>
        <pc:sldMkLst>
          <pc:docMk/>
          <pc:sldMk cId="3747751760" sldId="270"/>
        </pc:sldMkLst>
        <pc:picChg chg="del">
          <ac:chgData name="Neemias Informatica Lima" userId="b77af7bd85500281" providerId="LiveId" clId="{8A27D4B4-8A58-43A4-8B94-CD2176C8CE84}" dt="2024-07-19T11:16:18.185" v="2" actId="478"/>
          <ac:picMkLst>
            <pc:docMk/>
            <pc:sldMk cId="3747751760" sldId="270"/>
            <ac:picMk id="3" creationId="{AF9E42B0-5CAC-C25A-0721-D33B4498C254}"/>
          </ac:picMkLst>
        </pc:picChg>
        <pc:picChg chg="add mod">
          <ac:chgData name="Neemias Informatica Lima" userId="b77af7bd85500281" providerId="LiveId" clId="{8A27D4B4-8A58-43A4-8B94-CD2176C8CE84}" dt="2024-07-19T11:17:16.407" v="22" actId="962"/>
          <ac:picMkLst>
            <pc:docMk/>
            <pc:sldMk cId="3747751760" sldId="270"/>
            <ac:picMk id="4" creationId="{FBE3E226-A543-D594-FBB1-3310FFEF3B80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22.861" v="25" actId="962"/>
        <pc:sldMkLst>
          <pc:docMk/>
          <pc:sldMk cId="613821706" sldId="271"/>
        </pc:sldMkLst>
        <pc:picChg chg="del">
          <ac:chgData name="Neemias Informatica Lima" userId="b77af7bd85500281" providerId="LiveId" clId="{8A27D4B4-8A58-43A4-8B94-CD2176C8CE84}" dt="2024-07-19T11:16:19.277" v="3" actId="478"/>
          <ac:picMkLst>
            <pc:docMk/>
            <pc:sldMk cId="613821706" sldId="271"/>
            <ac:picMk id="3" creationId="{FA5633E0-C1B0-D3FB-DDA8-ECD71DFCE148}"/>
          </ac:picMkLst>
        </pc:picChg>
        <pc:picChg chg="add mod">
          <ac:chgData name="Neemias Informatica Lima" userId="b77af7bd85500281" providerId="LiveId" clId="{8A27D4B4-8A58-43A4-8B94-CD2176C8CE84}" dt="2024-07-19T11:17:22.861" v="25" actId="962"/>
          <ac:picMkLst>
            <pc:docMk/>
            <pc:sldMk cId="613821706" sldId="271"/>
            <ac:picMk id="4" creationId="{28C68FF6-272F-418C-AB16-19D16DD57A46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29.224" v="28" actId="962"/>
        <pc:sldMkLst>
          <pc:docMk/>
          <pc:sldMk cId="3412323748" sldId="272"/>
        </pc:sldMkLst>
        <pc:picChg chg="del">
          <ac:chgData name="Neemias Informatica Lima" userId="b77af7bd85500281" providerId="LiveId" clId="{8A27D4B4-8A58-43A4-8B94-CD2176C8CE84}" dt="2024-07-19T11:16:20.421" v="4" actId="478"/>
          <ac:picMkLst>
            <pc:docMk/>
            <pc:sldMk cId="3412323748" sldId="272"/>
            <ac:picMk id="3" creationId="{0BB72140-26F9-87F7-1658-C507EE92BD83}"/>
          </ac:picMkLst>
        </pc:picChg>
        <pc:picChg chg="add mod">
          <ac:chgData name="Neemias Informatica Lima" userId="b77af7bd85500281" providerId="LiveId" clId="{8A27D4B4-8A58-43A4-8B94-CD2176C8CE84}" dt="2024-07-19T11:17:29.224" v="28" actId="962"/>
          <ac:picMkLst>
            <pc:docMk/>
            <pc:sldMk cId="3412323748" sldId="272"/>
            <ac:picMk id="4" creationId="{942180B2-BAE1-3208-C4C6-2A0792650B2F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35.331" v="31" actId="962"/>
        <pc:sldMkLst>
          <pc:docMk/>
          <pc:sldMk cId="3920268793" sldId="273"/>
        </pc:sldMkLst>
        <pc:picChg chg="del">
          <ac:chgData name="Neemias Informatica Lima" userId="b77af7bd85500281" providerId="LiveId" clId="{8A27D4B4-8A58-43A4-8B94-CD2176C8CE84}" dt="2024-07-19T11:16:21.959" v="5" actId="478"/>
          <ac:picMkLst>
            <pc:docMk/>
            <pc:sldMk cId="3920268793" sldId="273"/>
            <ac:picMk id="3" creationId="{DC51A20A-12BF-3A76-3F0A-EEE679ADFACB}"/>
          </ac:picMkLst>
        </pc:picChg>
        <pc:picChg chg="add mod">
          <ac:chgData name="Neemias Informatica Lima" userId="b77af7bd85500281" providerId="LiveId" clId="{8A27D4B4-8A58-43A4-8B94-CD2176C8CE84}" dt="2024-07-19T11:17:35.331" v="31" actId="962"/>
          <ac:picMkLst>
            <pc:docMk/>
            <pc:sldMk cId="3920268793" sldId="273"/>
            <ac:picMk id="4" creationId="{B68DB711-A41D-47D2-2C7D-1CF63B07645F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44.002" v="34" actId="962"/>
        <pc:sldMkLst>
          <pc:docMk/>
          <pc:sldMk cId="22132168" sldId="274"/>
        </pc:sldMkLst>
        <pc:picChg chg="del">
          <ac:chgData name="Neemias Informatica Lima" userId="b77af7bd85500281" providerId="LiveId" clId="{8A27D4B4-8A58-43A4-8B94-CD2176C8CE84}" dt="2024-07-19T11:16:23.394" v="6" actId="478"/>
          <ac:picMkLst>
            <pc:docMk/>
            <pc:sldMk cId="22132168" sldId="274"/>
            <ac:picMk id="3" creationId="{E57CD207-0C35-1736-1CFC-9FA02A15E75A}"/>
          </ac:picMkLst>
        </pc:picChg>
        <pc:picChg chg="add mod">
          <ac:chgData name="Neemias Informatica Lima" userId="b77af7bd85500281" providerId="LiveId" clId="{8A27D4B4-8A58-43A4-8B94-CD2176C8CE84}" dt="2024-07-19T11:17:44.002" v="34" actId="962"/>
          <ac:picMkLst>
            <pc:docMk/>
            <pc:sldMk cId="22132168" sldId="274"/>
            <ac:picMk id="4" creationId="{05F52E7B-F9CE-8CB6-CADA-5AF69A495125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53.819" v="38" actId="962"/>
        <pc:sldMkLst>
          <pc:docMk/>
          <pc:sldMk cId="4269271623" sldId="275"/>
        </pc:sldMkLst>
        <pc:picChg chg="add mod">
          <ac:chgData name="Neemias Informatica Lima" userId="b77af7bd85500281" providerId="LiveId" clId="{8A27D4B4-8A58-43A4-8B94-CD2176C8CE84}" dt="2024-07-19T11:17:53.819" v="38" actId="962"/>
          <ac:picMkLst>
            <pc:docMk/>
            <pc:sldMk cId="4269271623" sldId="275"/>
            <ac:picMk id="3" creationId="{5AA591EE-0858-2B10-474D-CE83FF302543}"/>
          </ac:picMkLst>
        </pc:picChg>
        <pc:picChg chg="del">
          <ac:chgData name="Neemias Informatica Lima" userId="b77af7bd85500281" providerId="LiveId" clId="{8A27D4B4-8A58-43A4-8B94-CD2176C8CE84}" dt="2024-07-19T11:16:24.378" v="7" actId="478"/>
          <ac:picMkLst>
            <pc:docMk/>
            <pc:sldMk cId="4269271623" sldId="275"/>
            <ac:picMk id="5" creationId="{B6EB55E9-0083-5C57-2BB8-645E111DF23B}"/>
          </ac:picMkLst>
        </pc:picChg>
      </pc:sldChg>
      <pc:sldChg chg="addSp delSp modSp mod ord">
        <pc:chgData name="Neemias Informatica Lima" userId="b77af7bd85500281" providerId="LiveId" clId="{8A27D4B4-8A58-43A4-8B94-CD2176C8CE84}" dt="2024-07-19T11:16:55.913" v="13"/>
        <pc:sldMkLst>
          <pc:docMk/>
          <pc:sldMk cId="2302156781" sldId="278"/>
        </pc:sldMkLst>
        <pc:picChg chg="del">
          <ac:chgData name="Neemias Informatica Lima" userId="b77af7bd85500281" providerId="LiveId" clId="{8A27D4B4-8A58-43A4-8B94-CD2176C8CE84}" dt="2024-07-19T11:16:25.734" v="8" actId="478"/>
          <ac:picMkLst>
            <pc:docMk/>
            <pc:sldMk cId="2302156781" sldId="278"/>
            <ac:picMk id="3" creationId="{65BC3A7E-2A90-89BB-ECFC-40FECDC78DDD}"/>
          </ac:picMkLst>
        </pc:picChg>
        <pc:picChg chg="add mod">
          <ac:chgData name="Neemias Informatica Lima" userId="b77af7bd85500281" providerId="LiveId" clId="{8A27D4B4-8A58-43A4-8B94-CD2176C8CE84}" dt="2024-07-19T11:16:51.827" v="11" actId="962"/>
          <ac:picMkLst>
            <pc:docMk/>
            <pc:sldMk cId="2302156781" sldId="278"/>
            <ac:picMk id="4" creationId="{5E998DA2-504D-5D77-CF8F-407D0EF89123}"/>
          </ac:picMkLst>
        </pc:picChg>
      </pc:sldChg>
      <pc:sldChg chg="addSp modSp add mod">
        <pc:chgData name="Neemias Informatica Lima" userId="b77af7bd85500281" providerId="LiveId" clId="{8A27D4B4-8A58-43A4-8B94-CD2176C8CE84}" dt="2024-07-19T16:51:59.239" v="41" actId="962"/>
        <pc:sldMkLst>
          <pc:docMk/>
          <pc:sldMk cId="1171776255" sldId="279"/>
        </pc:sldMkLst>
        <pc:picChg chg="add mod">
          <ac:chgData name="Neemias Informatica Lima" userId="b77af7bd85500281" providerId="LiveId" clId="{8A27D4B4-8A58-43A4-8B94-CD2176C8CE84}" dt="2024-07-19T16:51:59.239" v="41" actId="962"/>
          <ac:picMkLst>
            <pc:docMk/>
            <pc:sldMk cId="1171776255" sldId="279"/>
            <ac:picMk id="3" creationId="{50CBB7E4-7481-A930-DC19-6AC985508288}"/>
          </ac:picMkLst>
        </pc:picChg>
      </pc:sldChg>
    </pc:docChg>
  </pc:docChgLst>
  <pc:docChgLst>
    <pc:chgData name="Neemias Informatica Lima" userId="b77af7bd85500281" providerId="LiveId" clId="{536494A8-632C-4F2C-B932-DD7B79DDE204}"/>
    <pc:docChg chg="custSel modSld">
      <pc:chgData name="Neemias Informatica Lima" userId="b77af7bd85500281" providerId="LiveId" clId="{536494A8-632C-4F2C-B932-DD7B79DDE204}" dt="2024-11-01T14:41:29.703" v="35" actId="962"/>
      <pc:docMkLst>
        <pc:docMk/>
      </pc:docMkLst>
      <pc:sldChg chg="addSp delSp modSp mod">
        <pc:chgData name="Neemias Informatica Lima" userId="b77af7bd85500281" providerId="LiveId" clId="{536494A8-632C-4F2C-B932-DD7B79DDE204}" dt="2024-10-31T23:23:09.005" v="11" actId="962"/>
        <pc:sldMkLst>
          <pc:docMk/>
          <pc:sldMk cId="2210036356" sldId="256"/>
        </pc:sldMkLst>
        <pc:picChg chg="add mod">
          <ac:chgData name="Neemias Informatica Lima" userId="b77af7bd85500281" providerId="LiveId" clId="{536494A8-632C-4F2C-B932-DD7B79DDE204}" dt="2024-10-31T23:23:09.005" v="11" actId="962"/>
          <ac:picMkLst>
            <pc:docMk/>
            <pc:sldMk cId="2210036356" sldId="256"/>
            <ac:picMk id="3" creationId="{FB56373B-58DD-00FC-C180-3BF11CB6D14B}"/>
          </ac:picMkLst>
        </pc:picChg>
        <pc:picChg chg="del">
          <ac:chgData name="Neemias Informatica Lima" userId="b77af7bd85500281" providerId="LiveId" clId="{536494A8-632C-4F2C-B932-DD7B79DDE204}" dt="2024-10-31T23:22:34.411" v="0" actId="478"/>
          <ac:picMkLst>
            <pc:docMk/>
            <pc:sldMk cId="2210036356" sldId="256"/>
            <ac:picMk id="4" creationId="{2CDADDE0-947D-673B-431D-FF19F39AEAA6}"/>
          </ac:picMkLst>
        </pc:picChg>
      </pc:sldChg>
      <pc:sldChg chg="addSp delSp modSp mod">
        <pc:chgData name="Neemias Informatica Lima" userId="b77af7bd85500281" providerId="LiveId" clId="{536494A8-632C-4F2C-B932-DD7B79DDE204}" dt="2024-10-31T23:23:14.233" v="14" actId="962"/>
        <pc:sldMkLst>
          <pc:docMk/>
          <pc:sldMk cId="1837362798" sldId="257"/>
        </pc:sldMkLst>
        <pc:picChg chg="del">
          <ac:chgData name="Neemias Informatica Lima" userId="b77af7bd85500281" providerId="LiveId" clId="{536494A8-632C-4F2C-B932-DD7B79DDE204}" dt="2024-10-31T23:22:35.776" v="1" actId="478"/>
          <ac:picMkLst>
            <pc:docMk/>
            <pc:sldMk cId="1837362798" sldId="257"/>
            <ac:picMk id="3" creationId="{6035CBCC-3659-2CBC-83E5-CA6E0B464D79}"/>
          </ac:picMkLst>
        </pc:picChg>
        <pc:picChg chg="add mod">
          <ac:chgData name="Neemias Informatica Lima" userId="b77af7bd85500281" providerId="LiveId" clId="{536494A8-632C-4F2C-B932-DD7B79DDE204}" dt="2024-10-31T23:23:14.233" v="14" actId="962"/>
          <ac:picMkLst>
            <pc:docMk/>
            <pc:sldMk cId="1837362798" sldId="257"/>
            <ac:picMk id="4" creationId="{ADDB362A-B3BE-EE2C-5257-F89A2379CA27}"/>
          </ac:picMkLst>
        </pc:picChg>
      </pc:sldChg>
      <pc:sldChg chg="addSp delSp modSp mod">
        <pc:chgData name="Neemias Informatica Lima" userId="b77af7bd85500281" providerId="LiveId" clId="{536494A8-632C-4F2C-B932-DD7B79DDE204}" dt="2024-10-31T23:23:19.459" v="17" actId="962"/>
        <pc:sldMkLst>
          <pc:docMk/>
          <pc:sldMk cId="873896514" sldId="258"/>
        </pc:sldMkLst>
        <pc:picChg chg="add mod">
          <ac:chgData name="Neemias Informatica Lima" userId="b77af7bd85500281" providerId="LiveId" clId="{536494A8-632C-4F2C-B932-DD7B79DDE204}" dt="2024-10-31T23:23:19.459" v="17" actId="962"/>
          <ac:picMkLst>
            <pc:docMk/>
            <pc:sldMk cId="873896514" sldId="258"/>
            <ac:picMk id="3" creationId="{ABF62F86-42C9-95C6-DD40-4A29E0AADCFC}"/>
          </ac:picMkLst>
        </pc:picChg>
        <pc:picChg chg="del">
          <ac:chgData name="Neemias Informatica Lima" userId="b77af7bd85500281" providerId="LiveId" clId="{536494A8-632C-4F2C-B932-DD7B79DDE204}" dt="2024-10-31T23:22:37.158" v="2" actId="478"/>
          <ac:picMkLst>
            <pc:docMk/>
            <pc:sldMk cId="873896514" sldId="258"/>
            <ac:picMk id="4" creationId="{B29BA9C1-AF47-99A0-C739-57FC1C003CCD}"/>
          </ac:picMkLst>
        </pc:picChg>
      </pc:sldChg>
      <pc:sldChg chg="addSp delSp modSp mod">
        <pc:chgData name="Neemias Informatica Lima" userId="b77af7bd85500281" providerId="LiveId" clId="{536494A8-632C-4F2C-B932-DD7B79DDE204}" dt="2024-10-31T23:23:25.136" v="20" actId="962"/>
        <pc:sldMkLst>
          <pc:docMk/>
          <pc:sldMk cId="2571695995" sldId="259"/>
        </pc:sldMkLst>
        <pc:picChg chg="del">
          <ac:chgData name="Neemias Informatica Lima" userId="b77af7bd85500281" providerId="LiveId" clId="{536494A8-632C-4F2C-B932-DD7B79DDE204}" dt="2024-10-31T23:22:38.322" v="3" actId="478"/>
          <ac:picMkLst>
            <pc:docMk/>
            <pc:sldMk cId="2571695995" sldId="259"/>
            <ac:picMk id="3" creationId="{126E3DED-C5BD-D0AC-444D-F098D4D6458B}"/>
          </ac:picMkLst>
        </pc:picChg>
        <pc:picChg chg="add mod">
          <ac:chgData name="Neemias Informatica Lima" userId="b77af7bd85500281" providerId="LiveId" clId="{536494A8-632C-4F2C-B932-DD7B79DDE204}" dt="2024-10-31T23:23:25.136" v="20" actId="962"/>
          <ac:picMkLst>
            <pc:docMk/>
            <pc:sldMk cId="2571695995" sldId="259"/>
            <ac:picMk id="4" creationId="{A5C8C7E5-1A78-C8D9-A6F2-05A01F979EEA}"/>
          </ac:picMkLst>
        </pc:picChg>
      </pc:sldChg>
      <pc:sldChg chg="addSp delSp modSp mod">
        <pc:chgData name="Neemias Informatica Lima" userId="b77af7bd85500281" providerId="LiveId" clId="{536494A8-632C-4F2C-B932-DD7B79DDE204}" dt="2024-10-31T23:23:34.658" v="23" actId="962"/>
        <pc:sldMkLst>
          <pc:docMk/>
          <pc:sldMk cId="1758464184" sldId="260"/>
        </pc:sldMkLst>
        <pc:picChg chg="del">
          <ac:chgData name="Neemias Informatica Lima" userId="b77af7bd85500281" providerId="LiveId" clId="{536494A8-632C-4F2C-B932-DD7B79DDE204}" dt="2024-10-31T23:22:40.641" v="4" actId="478"/>
          <ac:picMkLst>
            <pc:docMk/>
            <pc:sldMk cId="1758464184" sldId="260"/>
            <ac:picMk id="3" creationId="{BAC7E4B1-0A56-6ACA-C4FD-5CDD08BBB583}"/>
          </ac:picMkLst>
        </pc:picChg>
        <pc:picChg chg="add mod">
          <ac:chgData name="Neemias Informatica Lima" userId="b77af7bd85500281" providerId="LiveId" clId="{536494A8-632C-4F2C-B932-DD7B79DDE204}" dt="2024-10-31T23:23:34.658" v="23" actId="962"/>
          <ac:picMkLst>
            <pc:docMk/>
            <pc:sldMk cId="1758464184" sldId="260"/>
            <ac:picMk id="4" creationId="{EDD242E5-6068-DE3B-208F-61F6FD1277C2}"/>
          </ac:picMkLst>
        </pc:picChg>
      </pc:sldChg>
      <pc:sldChg chg="addSp delSp modSp mod">
        <pc:chgData name="Neemias Informatica Lima" userId="b77af7bd85500281" providerId="LiveId" clId="{536494A8-632C-4F2C-B932-DD7B79DDE204}" dt="2024-10-31T23:23:41.628" v="26" actId="962"/>
        <pc:sldMkLst>
          <pc:docMk/>
          <pc:sldMk cId="3297107713" sldId="261"/>
        </pc:sldMkLst>
        <pc:picChg chg="del">
          <ac:chgData name="Neemias Informatica Lima" userId="b77af7bd85500281" providerId="LiveId" clId="{536494A8-632C-4F2C-B932-DD7B79DDE204}" dt="2024-10-31T23:22:41.814" v="5" actId="478"/>
          <ac:picMkLst>
            <pc:docMk/>
            <pc:sldMk cId="3297107713" sldId="261"/>
            <ac:picMk id="3" creationId="{46A13C85-8322-0C4C-3365-8440B5AADF0C}"/>
          </ac:picMkLst>
        </pc:picChg>
        <pc:picChg chg="add mod">
          <ac:chgData name="Neemias Informatica Lima" userId="b77af7bd85500281" providerId="LiveId" clId="{536494A8-632C-4F2C-B932-DD7B79DDE204}" dt="2024-10-31T23:23:41.628" v="26" actId="962"/>
          <ac:picMkLst>
            <pc:docMk/>
            <pc:sldMk cId="3297107713" sldId="261"/>
            <ac:picMk id="4" creationId="{AACCB5EA-9963-3835-A262-CADE0709E8A7}"/>
          </ac:picMkLst>
        </pc:picChg>
      </pc:sldChg>
      <pc:sldChg chg="addSp delSp modSp mod">
        <pc:chgData name="Neemias Informatica Lima" userId="b77af7bd85500281" providerId="LiveId" clId="{536494A8-632C-4F2C-B932-DD7B79DDE204}" dt="2024-10-31T23:23:48.946" v="29" actId="962"/>
        <pc:sldMkLst>
          <pc:docMk/>
          <pc:sldMk cId="154525927" sldId="262"/>
        </pc:sldMkLst>
        <pc:picChg chg="del">
          <ac:chgData name="Neemias Informatica Lima" userId="b77af7bd85500281" providerId="LiveId" clId="{536494A8-632C-4F2C-B932-DD7B79DDE204}" dt="2024-10-31T23:22:42.986" v="6" actId="478"/>
          <ac:picMkLst>
            <pc:docMk/>
            <pc:sldMk cId="154525927" sldId="262"/>
            <ac:picMk id="3" creationId="{B3DF2A9E-D64E-E6E7-A63D-A90E372F57AF}"/>
          </ac:picMkLst>
        </pc:picChg>
        <pc:picChg chg="add mod">
          <ac:chgData name="Neemias Informatica Lima" userId="b77af7bd85500281" providerId="LiveId" clId="{536494A8-632C-4F2C-B932-DD7B79DDE204}" dt="2024-10-31T23:23:48.946" v="29" actId="962"/>
          <ac:picMkLst>
            <pc:docMk/>
            <pc:sldMk cId="154525927" sldId="262"/>
            <ac:picMk id="4" creationId="{05DD542E-E9FB-3A85-DC9E-79FC9A89BAB6}"/>
          </ac:picMkLst>
        </pc:picChg>
      </pc:sldChg>
      <pc:sldChg chg="addSp delSp modSp mod">
        <pc:chgData name="Neemias Informatica Lima" userId="b77af7bd85500281" providerId="LiveId" clId="{536494A8-632C-4F2C-B932-DD7B79DDE204}" dt="2024-10-31T23:23:58.373" v="32" actId="962"/>
        <pc:sldMkLst>
          <pc:docMk/>
          <pc:sldMk cId="3044925736" sldId="263"/>
        </pc:sldMkLst>
        <pc:picChg chg="del">
          <ac:chgData name="Neemias Informatica Lima" userId="b77af7bd85500281" providerId="LiveId" clId="{536494A8-632C-4F2C-B932-DD7B79DDE204}" dt="2024-10-31T23:22:49.624" v="7" actId="478"/>
          <ac:picMkLst>
            <pc:docMk/>
            <pc:sldMk cId="3044925736" sldId="263"/>
            <ac:picMk id="3" creationId="{A7FAD6DC-0718-76FD-AFEF-5CE2BA0DD5B9}"/>
          </ac:picMkLst>
        </pc:picChg>
        <pc:picChg chg="add mod">
          <ac:chgData name="Neemias Informatica Lima" userId="b77af7bd85500281" providerId="LiveId" clId="{536494A8-632C-4F2C-B932-DD7B79DDE204}" dt="2024-10-31T23:23:58.373" v="32" actId="962"/>
          <ac:picMkLst>
            <pc:docMk/>
            <pc:sldMk cId="3044925736" sldId="263"/>
            <ac:picMk id="4" creationId="{41C7F1A2-33E5-3855-C121-F9076AD13F62}"/>
          </ac:picMkLst>
        </pc:picChg>
      </pc:sldChg>
      <pc:sldChg chg="addSp delSp modSp mod">
        <pc:chgData name="Neemias Informatica Lima" userId="b77af7bd85500281" providerId="LiveId" clId="{536494A8-632C-4F2C-B932-DD7B79DDE204}" dt="2024-11-01T14:41:29.703" v="35" actId="962"/>
        <pc:sldMkLst>
          <pc:docMk/>
          <pc:sldMk cId="1627875432" sldId="264"/>
        </pc:sldMkLst>
        <pc:picChg chg="del">
          <ac:chgData name="Neemias Informatica Lima" userId="b77af7bd85500281" providerId="LiveId" clId="{536494A8-632C-4F2C-B932-DD7B79DDE204}" dt="2024-10-31T23:22:51.903" v="8" actId="478"/>
          <ac:picMkLst>
            <pc:docMk/>
            <pc:sldMk cId="1627875432" sldId="264"/>
            <ac:picMk id="3" creationId="{D742D5F2-F8C9-14CA-FFAA-A91F88DA6760}"/>
          </ac:picMkLst>
        </pc:picChg>
        <pc:picChg chg="add mod">
          <ac:chgData name="Neemias Informatica Lima" userId="b77af7bd85500281" providerId="LiveId" clId="{536494A8-632C-4F2C-B932-DD7B79DDE204}" dt="2024-11-01T14:41:29.703" v="35" actId="962"/>
          <ac:picMkLst>
            <pc:docMk/>
            <pc:sldMk cId="1627875432" sldId="264"/>
            <ac:picMk id="3" creationId="{DD0AC5C8-6CAD-9C16-F71E-1CB0180A44C2}"/>
          </ac:picMkLst>
        </pc:picChg>
      </pc:sldChg>
    </pc:docChg>
  </pc:docChgLst>
  <pc:docChgLst>
    <pc:chgData name="Neemias Informatica Lima" userId="b77af7bd85500281" providerId="LiveId" clId="{CF7FD3A6-E7C7-4EF8-86B3-4A8A0EC9771E}"/>
    <pc:docChg chg="custSel modSld sldOrd">
      <pc:chgData name="Neemias Informatica Lima" userId="b77af7bd85500281" providerId="LiveId" clId="{CF7FD3A6-E7C7-4EF8-86B3-4A8A0EC9771E}" dt="2024-05-16T20:45:09.888" v="32" actId="962"/>
      <pc:docMkLst>
        <pc:docMk/>
      </pc:docMkLst>
      <pc:sldChg chg="addSp delSp modSp mod">
        <pc:chgData name="Neemias Informatica Lima" userId="b77af7bd85500281" providerId="LiveId" clId="{CF7FD3A6-E7C7-4EF8-86B3-4A8A0EC9771E}" dt="2024-05-16T20:43:56.992" v="14" actId="962"/>
        <pc:sldMkLst>
          <pc:docMk/>
          <pc:sldMk cId="358973637" sldId="268"/>
        </pc:sldMkLst>
        <pc:picChg chg="del">
          <ac:chgData name="Neemias Informatica Lima" userId="b77af7bd85500281" providerId="LiveId" clId="{CF7FD3A6-E7C7-4EF8-86B3-4A8A0EC9771E}" dt="2024-05-16T20:43:09.051" v="0" actId="478"/>
          <ac:picMkLst>
            <pc:docMk/>
            <pc:sldMk cId="358973637" sldId="268"/>
            <ac:picMk id="3" creationId="{C9FB20DF-DCCF-0E40-7E68-ADB8321917BB}"/>
          </ac:picMkLst>
        </pc:picChg>
        <pc:picChg chg="add mod">
          <ac:chgData name="Neemias Informatica Lima" userId="b77af7bd85500281" providerId="LiveId" clId="{CF7FD3A6-E7C7-4EF8-86B3-4A8A0EC9771E}" dt="2024-05-16T20:43:56.992" v="14" actId="962"/>
          <ac:picMkLst>
            <pc:docMk/>
            <pc:sldMk cId="358973637" sldId="268"/>
            <ac:picMk id="4" creationId="{7FBE7762-4D63-B76A-F969-3C93B4D783BF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33.576" v="15"/>
        <pc:sldMkLst>
          <pc:docMk/>
          <pc:sldMk cId="2824977652" sldId="269"/>
        </pc:sldMkLst>
        <pc:picChg chg="del">
          <ac:chgData name="Neemias Informatica Lima" userId="b77af7bd85500281" providerId="LiveId" clId="{CF7FD3A6-E7C7-4EF8-86B3-4A8A0EC9771E}" dt="2024-05-16T20:43:10.481" v="1" actId="478"/>
          <ac:picMkLst>
            <pc:docMk/>
            <pc:sldMk cId="2824977652" sldId="269"/>
            <ac:picMk id="3" creationId="{DDE68C29-4819-7E61-828E-8F77BC315CB6}"/>
          </ac:picMkLst>
        </pc:picChg>
        <pc:picChg chg="add mod">
          <ac:chgData name="Neemias Informatica Lima" userId="b77af7bd85500281" providerId="LiveId" clId="{CF7FD3A6-E7C7-4EF8-86B3-4A8A0EC9771E}" dt="2024-05-16T20:44:33.576" v="15"/>
          <ac:picMkLst>
            <pc:docMk/>
            <pc:sldMk cId="2824977652" sldId="269"/>
            <ac:picMk id="4" creationId="{02F12481-F983-8586-3364-A3C5AE91AC92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44.001" v="17" actId="27614"/>
        <pc:sldMkLst>
          <pc:docMk/>
          <pc:sldMk cId="191442360" sldId="270"/>
        </pc:sldMkLst>
        <pc:picChg chg="del">
          <ac:chgData name="Neemias Informatica Lima" userId="b77af7bd85500281" providerId="LiveId" clId="{CF7FD3A6-E7C7-4EF8-86B3-4A8A0EC9771E}" dt="2024-05-16T20:43:11.935" v="2" actId="478"/>
          <ac:picMkLst>
            <pc:docMk/>
            <pc:sldMk cId="191442360" sldId="270"/>
            <ac:picMk id="3" creationId="{7611CCEB-BC5B-808B-7096-8F71E55A5A76}"/>
          </ac:picMkLst>
        </pc:picChg>
        <pc:picChg chg="add mod">
          <ac:chgData name="Neemias Informatica Lima" userId="b77af7bd85500281" providerId="LiveId" clId="{CF7FD3A6-E7C7-4EF8-86B3-4A8A0EC9771E}" dt="2024-05-16T20:44:44.001" v="17" actId="27614"/>
          <ac:picMkLst>
            <pc:docMk/>
            <pc:sldMk cId="191442360" sldId="270"/>
            <ac:picMk id="4" creationId="{1FB9AF64-5814-C89B-98E5-5DE6E52A1131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46.638" v="20" actId="962"/>
        <pc:sldMkLst>
          <pc:docMk/>
          <pc:sldMk cId="3432517485" sldId="271"/>
        </pc:sldMkLst>
        <pc:picChg chg="del">
          <ac:chgData name="Neemias Informatica Lima" userId="b77af7bd85500281" providerId="LiveId" clId="{CF7FD3A6-E7C7-4EF8-86B3-4A8A0EC9771E}" dt="2024-05-16T20:43:12.861" v="3" actId="478"/>
          <ac:picMkLst>
            <pc:docMk/>
            <pc:sldMk cId="3432517485" sldId="271"/>
            <ac:picMk id="3" creationId="{863AFAAF-7A3D-B1EC-E52D-3A82D8664EA2}"/>
          </ac:picMkLst>
        </pc:picChg>
        <pc:picChg chg="add mod">
          <ac:chgData name="Neemias Informatica Lima" userId="b77af7bd85500281" providerId="LiveId" clId="{CF7FD3A6-E7C7-4EF8-86B3-4A8A0EC9771E}" dt="2024-05-16T20:44:46.638" v="20" actId="962"/>
          <ac:picMkLst>
            <pc:docMk/>
            <pc:sldMk cId="3432517485" sldId="271"/>
            <ac:picMk id="4" creationId="{2FCEE790-7F1B-E4FF-29D5-20008153ADCC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52.171" v="23" actId="962"/>
        <pc:sldMkLst>
          <pc:docMk/>
          <pc:sldMk cId="3149250156" sldId="272"/>
        </pc:sldMkLst>
        <pc:picChg chg="del">
          <ac:chgData name="Neemias Informatica Lima" userId="b77af7bd85500281" providerId="LiveId" clId="{CF7FD3A6-E7C7-4EF8-86B3-4A8A0EC9771E}" dt="2024-05-16T20:43:13.918" v="4" actId="478"/>
          <ac:picMkLst>
            <pc:docMk/>
            <pc:sldMk cId="3149250156" sldId="272"/>
            <ac:picMk id="3" creationId="{30BBD97E-B927-82AE-EF32-D80C61BB46DB}"/>
          </ac:picMkLst>
        </pc:picChg>
        <pc:picChg chg="add mod">
          <ac:chgData name="Neemias Informatica Lima" userId="b77af7bd85500281" providerId="LiveId" clId="{CF7FD3A6-E7C7-4EF8-86B3-4A8A0EC9771E}" dt="2024-05-16T20:44:52.171" v="23" actId="962"/>
          <ac:picMkLst>
            <pc:docMk/>
            <pc:sldMk cId="3149250156" sldId="272"/>
            <ac:picMk id="4" creationId="{29C384D3-14C6-6073-3B6D-7710974BCBF5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57.428" v="26" actId="962"/>
        <pc:sldMkLst>
          <pc:docMk/>
          <pc:sldMk cId="316013847" sldId="273"/>
        </pc:sldMkLst>
        <pc:picChg chg="del">
          <ac:chgData name="Neemias Informatica Lima" userId="b77af7bd85500281" providerId="LiveId" clId="{CF7FD3A6-E7C7-4EF8-86B3-4A8A0EC9771E}" dt="2024-05-16T20:43:15.764" v="5" actId="478"/>
          <ac:picMkLst>
            <pc:docMk/>
            <pc:sldMk cId="316013847" sldId="273"/>
            <ac:picMk id="3" creationId="{C855356C-6F32-2FF3-A446-9A198FBA4E71}"/>
          </ac:picMkLst>
        </pc:picChg>
        <pc:picChg chg="add mod">
          <ac:chgData name="Neemias Informatica Lima" userId="b77af7bd85500281" providerId="LiveId" clId="{CF7FD3A6-E7C7-4EF8-86B3-4A8A0EC9771E}" dt="2024-05-16T20:44:57.428" v="26" actId="962"/>
          <ac:picMkLst>
            <pc:docMk/>
            <pc:sldMk cId="316013847" sldId="273"/>
            <ac:picMk id="4" creationId="{4DA236E8-39A1-9FAB-5897-E9609AC2D3F6}"/>
          </ac:picMkLst>
        </pc:picChg>
      </pc:sldChg>
      <pc:sldChg chg="addSp delSp modSp mod">
        <pc:chgData name="Neemias Informatica Lima" userId="b77af7bd85500281" providerId="LiveId" clId="{CF7FD3A6-E7C7-4EF8-86B3-4A8A0EC9771E}" dt="2024-05-16T20:45:03.868" v="29" actId="962"/>
        <pc:sldMkLst>
          <pc:docMk/>
          <pc:sldMk cId="2095798754" sldId="274"/>
        </pc:sldMkLst>
        <pc:picChg chg="del">
          <ac:chgData name="Neemias Informatica Lima" userId="b77af7bd85500281" providerId="LiveId" clId="{CF7FD3A6-E7C7-4EF8-86B3-4A8A0EC9771E}" dt="2024-05-16T20:43:27.875" v="6" actId="478"/>
          <ac:picMkLst>
            <pc:docMk/>
            <pc:sldMk cId="2095798754" sldId="274"/>
            <ac:picMk id="3" creationId="{8D9EEB3D-C1CD-4D5A-38A5-7D23D4792B3A}"/>
          </ac:picMkLst>
        </pc:picChg>
        <pc:picChg chg="add mod">
          <ac:chgData name="Neemias Informatica Lima" userId="b77af7bd85500281" providerId="LiveId" clId="{CF7FD3A6-E7C7-4EF8-86B3-4A8A0EC9771E}" dt="2024-05-16T20:45:03.868" v="29" actId="962"/>
          <ac:picMkLst>
            <pc:docMk/>
            <pc:sldMk cId="2095798754" sldId="274"/>
            <ac:picMk id="4" creationId="{AD79B2C4-8749-0A75-8B44-85F37F471D0E}"/>
          </ac:picMkLst>
        </pc:picChg>
      </pc:sldChg>
      <pc:sldChg chg="addSp delSp modSp mod">
        <pc:chgData name="Neemias Informatica Lima" userId="b77af7bd85500281" providerId="LiveId" clId="{CF7FD3A6-E7C7-4EF8-86B3-4A8A0EC9771E}" dt="2024-05-16T20:45:09.888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CF7FD3A6-E7C7-4EF8-86B3-4A8A0EC9771E}" dt="2024-05-16T20:45:09.888" v="32" actId="962"/>
          <ac:picMkLst>
            <pc:docMk/>
            <pc:sldMk cId="2869687810" sldId="275"/>
            <ac:picMk id="3" creationId="{2ED36A0C-E05C-BCA7-322F-30D0BF10CF1D}"/>
          </ac:picMkLst>
        </pc:picChg>
        <pc:picChg chg="del">
          <ac:chgData name="Neemias Informatica Lima" userId="b77af7bd85500281" providerId="LiveId" clId="{CF7FD3A6-E7C7-4EF8-86B3-4A8A0EC9771E}" dt="2024-05-16T20:43:29.292" v="7" actId="478"/>
          <ac:picMkLst>
            <pc:docMk/>
            <pc:sldMk cId="2869687810" sldId="275"/>
            <ac:picMk id="4" creationId="{D0C220E2-4EFB-1E93-E262-9ABE9E1BE771}"/>
          </ac:picMkLst>
        </pc:picChg>
      </pc:sldChg>
      <pc:sldChg chg="addSp delSp modSp mod ord">
        <pc:chgData name="Neemias Informatica Lima" userId="b77af7bd85500281" providerId="LiveId" clId="{CF7FD3A6-E7C7-4EF8-86B3-4A8A0EC9771E}" dt="2024-05-16T20:43:50.057" v="11"/>
        <pc:sldMkLst>
          <pc:docMk/>
          <pc:sldMk cId="1042959014" sldId="276"/>
        </pc:sldMkLst>
        <pc:picChg chg="del">
          <ac:chgData name="Neemias Informatica Lima" userId="b77af7bd85500281" providerId="LiveId" clId="{CF7FD3A6-E7C7-4EF8-86B3-4A8A0EC9771E}" dt="2024-05-16T20:43:31.405" v="8" actId="478"/>
          <ac:picMkLst>
            <pc:docMk/>
            <pc:sldMk cId="1042959014" sldId="276"/>
            <ac:picMk id="3" creationId="{B39569C8-8281-698B-D7DE-335E68518E90}"/>
          </ac:picMkLst>
        </pc:picChg>
        <pc:picChg chg="add mod">
          <ac:chgData name="Neemias Informatica Lima" userId="b77af7bd85500281" providerId="LiveId" clId="{CF7FD3A6-E7C7-4EF8-86B3-4A8A0EC9771E}" dt="2024-05-16T20:43:45.697" v="9"/>
          <ac:picMkLst>
            <pc:docMk/>
            <pc:sldMk cId="1042959014" sldId="276"/>
            <ac:picMk id="4" creationId="{697539C3-E0A9-4192-6A21-CB132EE3DD5B}"/>
          </ac:picMkLst>
        </pc:picChg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50F09330-0A4A-484B-8E3C-CE8374D10447}"/>
    <pc:docChg chg="custSel delSld modSld">
      <pc:chgData name="Neemias Informatica Lima" userId="b77af7bd85500281" providerId="LiveId" clId="{50F09330-0A4A-484B-8E3C-CE8374D10447}" dt="2023-10-06T10:39:23.571" v="28"/>
      <pc:docMkLst>
        <pc:docMk/>
      </pc:docMkLst>
      <pc:sldChg chg="addSp delSp modSp mod">
        <pc:chgData name="Neemias Informatica Lima" userId="b77af7bd85500281" providerId="LiveId" clId="{50F09330-0A4A-484B-8E3C-CE8374D10447}" dt="2023-10-06T09:49:02.648" v="18" actId="1076"/>
        <pc:sldMkLst>
          <pc:docMk/>
          <pc:sldMk cId="994347174" sldId="267"/>
        </pc:sldMkLst>
        <pc:spChg chg="mod">
          <ac:chgData name="Neemias Informatica Lima" userId="b77af7bd85500281" providerId="LiveId" clId="{50F09330-0A4A-484B-8E3C-CE8374D10447}" dt="2023-10-06T09:49:02.648" v="18" actId="1076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50F09330-0A4A-484B-8E3C-CE8374D10447}" dt="2023-10-06T09:48:35.733" v="11" actId="478"/>
          <ac:picMkLst>
            <pc:docMk/>
            <pc:sldMk cId="994347174" sldId="267"/>
            <ac:picMk id="2" creationId="{2BB22E43-53D8-D43B-0FAC-DE601D4A0D9E}"/>
          </ac:picMkLst>
        </pc:picChg>
        <pc:picChg chg="add mod">
          <ac:chgData name="Neemias Informatica Lima" userId="b77af7bd85500281" providerId="LiveId" clId="{50F09330-0A4A-484B-8E3C-CE8374D10447}" dt="2023-10-06T09:48:57.587" v="17" actId="14100"/>
          <ac:picMkLst>
            <pc:docMk/>
            <pc:sldMk cId="994347174" sldId="267"/>
            <ac:picMk id="5" creationId="{B8DF6AA3-2CCB-4FD9-5665-401644183C9A}"/>
          </ac:picMkLst>
        </pc:picChg>
      </pc:sldChg>
      <pc:sldChg chg="del">
        <pc:chgData name="Neemias Informatica Lima" userId="b77af7bd85500281" providerId="LiveId" clId="{50F09330-0A4A-484B-8E3C-CE8374D10447}" dt="2023-10-06T09:49:10.396" v="19" actId="47"/>
        <pc:sldMkLst>
          <pc:docMk/>
          <pc:sldMk cId="3872063415" sldId="270"/>
        </pc:sldMkLst>
      </pc:sldChg>
      <pc:sldChg chg="addSp delSp modSp mod">
        <pc:chgData name="Neemias Informatica Lima" userId="b77af7bd85500281" providerId="LiveId" clId="{50F09330-0A4A-484B-8E3C-CE8374D10447}" dt="2023-10-06T09:49:22.268" v="21"/>
        <pc:sldMkLst>
          <pc:docMk/>
          <pc:sldMk cId="919621851" sldId="361"/>
        </pc:sldMkLst>
        <pc:picChg chg="add mod">
          <ac:chgData name="Neemias Informatica Lima" userId="b77af7bd85500281" providerId="LiveId" clId="{50F09330-0A4A-484B-8E3C-CE8374D10447}" dt="2023-10-06T09:49:22.268" v="21"/>
          <ac:picMkLst>
            <pc:docMk/>
            <pc:sldMk cId="919621851" sldId="361"/>
            <ac:picMk id="3" creationId="{93CEC07B-5FB7-E514-86C3-772BBFEB25BE}"/>
          </ac:picMkLst>
        </pc:picChg>
        <pc:picChg chg="del">
          <ac:chgData name="Neemias Informatica Lima" userId="b77af7bd85500281" providerId="LiveId" clId="{50F09330-0A4A-484B-8E3C-CE8374D10447}" dt="2023-10-06T09:47:47.549" v="1" actId="478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16.679" v="20"/>
        <pc:sldMkLst>
          <pc:docMk/>
          <pc:sldMk cId="3507524063" sldId="364"/>
        </pc:sldMkLst>
        <pc:picChg chg="del">
          <ac:chgData name="Neemias Informatica Lima" userId="b77af7bd85500281" providerId="LiveId" clId="{50F09330-0A4A-484B-8E3C-CE8374D10447}" dt="2023-10-06T09:47:46.079" v="0" actId="478"/>
          <ac:picMkLst>
            <pc:docMk/>
            <pc:sldMk cId="3507524063" sldId="364"/>
            <ac:picMk id="3" creationId="{31D7D6D1-7EC5-DB8F-611F-F791D2888D0D}"/>
          </ac:picMkLst>
        </pc:picChg>
        <pc:picChg chg="add mod">
          <ac:chgData name="Neemias Informatica Lima" userId="b77af7bd85500281" providerId="LiveId" clId="{50F09330-0A4A-484B-8E3C-CE8374D10447}" dt="2023-10-06T09:49:16.679" v="20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35552F53-3163-4998-978C-42E54AAA4745}"/>
    <pc:docChg chg="custSel modSld">
      <pc:chgData name="Neemias Informatica Lima" userId="b77af7bd85500281" providerId="LiveId" clId="{35552F53-3163-4998-978C-42E54AAA4745}" dt="2023-10-20T09:49:00.108" v="17"/>
      <pc:docMkLst>
        <pc:docMk/>
      </pc:docMkLst>
      <pc:sldChg chg="addSp delSp modSp mod">
        <pc:chgData name="Neemias Informatica Lima" userId="b77af7bd85500281" providerId="LiveId" clId="{35552F53-3163-4998-978C-42E54AAA4745}" dt="2023-10-19T19:20:02.943" v="9"/>
        <pc:sldMkLst>
          <pc:docMk/>
          <pc:sldMk cId="3507524063" sldId="364"/>
        </pc:sldMkLst>
        <pc:picChg chg="del">
          <ac:chgData name="Neemias Informatica Lima" userId="b77af7bd85500281" providerId="LiveId" clId="{35552F53-3163-4998-978C-42E54AAA4745}" dt="2023-10-19T19:19:37.250" v="0" actId="478"/>
          <ac:picMkLst>
            <pc:docMk/>
            <pc:sldMk cId="3507524063" sldId="364"/>
            <ac:picMk id="3" creationId="{D186B427-0579-2EB1-057C-AFFF7AFFB1BE}"/>
          </ac:picMkLst>
        </pc:picChg>
        <pc:picChg chg="add mod">
          <ac:chgData name="Neemias Informatica Lima" userId="b77af7bd85500281" providerId="LiveId" clId="{35552F53-3163-4998-978C-42E54AAA4745}" dt="2023-10-19T19:20:02.943" v="9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D165F8DF-C043-4B58-B04C-75BDDB5ECE71}"/>
    <pc:docChg chg="undo custSel addSld delSld modSld">
      <pc:chgData name="Neemias Informatica Lima" userId="b77af7bd85500281" providerId="LiveId" clId="{D165F8DF-C043-4B58-B04C-75BDDB5ECE71}" dt="2024-04-12T10:54:24.889" v="38" actId="962"/>
      <pc:docMkLst>
        <pc:docMk/>
      </pc:docMkLst>
      <pc:sldChg chg="addSp delSp modSp add del mod">
        <pc:chgData name="Neemias Informatica Lima" userId="b77af7bd85500281" providerId="LiveId" clId="{D165F8DF-C043-4B58-B04C-75BDDB5ECE71}" dt="2024-04-12T10:54:24.889" v="38" actId="962"/>
        <pc:sldMkLst>
          <pc:docMk/>
          <pc:sldMk cId="2431282201" sldId="265"/>
        </pc:sldMkLst>
        <pc:picChg chg="del">
          <ac:chgData name="Neemias Informatica Lima" userId="b77af7bd85500281" providerId="LiveId" clId="{D165F8DF-C043-4B58-B04C-75BDDB5ECE71}" dt="2024-04-12T00:24:52.094" v="10" actId="478"/>
          <ac:picMkLst>
            <pc:docMk/>
            <pc:sldMk cId="2431282201" sldId="265"/>
            <ac:picMk id="3" creationId="{54BC2B55-1883-1F5D-D2E1-B1669F7F1561}"/>
          </ac:picMkLst>
        </pc:picChg>
        <pc:picChg chg="add mod">
          <ac:chgData name="Neemias Informatica Lima" userId="b77af7bd85500281" providerId="LiveId" clId="{D165F8DF-C043-4B58-B04C-75BDDB5ECE71}" dt="2024-04-12T10:54:24.889" v="38" actId="962"/>
          <ac:picMkLst>
            <pc:docMk/>
            <pc:sldMk cId="2431282201" sldId="265"/>
            <ac:picMk id="3" creationId="{9F253E3D-A39E-85BD-B1CE-C6A2C6581209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25.216" v="13" actId="962"/>
        <pc:sldMkLst>
          <pc:docMk/>
          <pc:sldMk cId="358973637" sldId="268"/>
        </pc:sldMkLst>
        <pc:picChg chg="add mod">
          <ac:chgData name="Neemias Informatica Lima" userId="b77af7bd85500281" providerId="LiveId" clId="{D165F8DF-C043-4B58-B04C-75BDDB5ECE71}" dt="2024-04-12T00:25:25.216" v="13" actId="962"/>
          <ac:picMkLst>
            <pc:docMk/>
            <pc:sldMk cId="358973637" sldId="268"/>
            <ac:picMk id="3" creationId="{DF2EB477-F6C6-E5FC-5185-31F8426D5419}"/>
          </ac:picMkLst>
        </pc:picChg>
        <pc:picChg chg="del">
          <ac:chgData name="Neemias Informatica Lima" userId="b77af7bd85500281" providerId="LiveId" clId="{D165F8DF-C043-4B58-B04C-75BDDB5ECE71}" dt="2024-04-12T00:24:35.293" v="0" actId="478"/>
          <ac:picMkLst>
            <pc:docMk/>
            <pc:sldMk cId="358973637" sldId="268"/>
            <ac:picMk id="4" creationId="{01ECB8C6-2D32-3D18-D462-CFAACDF47824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30.987" v="16" actId="962"/>
        <pc:sldMkLst>
          <pc:docMk/>
          <pc:sldMk cId="2824977652" sldId="269"/>
        </pc:sldMkLst>
        <pc:picChg chg="add mod">
          <ac:chgData name="Neemias Informatica Lima" userId="b77af7bd85500281" providerId="LiveId" clId="{D165F8DF-C043-4B58-B04C-75BDDB5ECE71}" dt="2024-04-12T00:25:30.987" v="16" actId="962"/>
          <ac:picMkLst>
            <pc:docMk/>
            <pc:sldMk cId="2824977652" sldId="269"/>
            <ac:picMk id="3" creationId="{468484E5-25A2-75B4-BE72-8769AF1CC82A}"/>
          </ac:picMkLst>
        </pc:picChg>
        <pc:picChg chg="del">
          <ac:chgData name="Neemias Informatica Lima" userId="b77af7bd85500281" providerId="LiveId" clId="{D165F8DF-C043-4B58-B04C-75BDDB5ECE71}" dt="2024-04-12T00:24:37.805" v="1" actId="478"/>
          <ac:picMkLst>
            <pc:docMk/>
            <pc:sldMk cId="2824977652" sldId="269"/>
            <ac:picMk id="4" creationId="{EA147FE9-5754-0650-4883-84FF8C4055C9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37.341" v="19" actId="962"/>
        <pc:sldMkLst>
          <pc:docMk/>
          <pc:sldMk cId="191442360" sldId="270"/>
        </pc:sldMkLst>
        <pc:picChg chg="add mod">
          <ac:chgData name="Neemias Informatica Lima" userId="b77af7bd85500281" providerId="LiveId" clId="{D165F8DF-C043-4B58-B04C-75BDDB5ECE71}" dt="2024-04-12T00:25:37.341" v="19" actId="962"/>
          <ac:picMkLst>
            <pc:docMk/>
            <pc:sldMk cId="191442360" sldId="270"/>
            <ac:picMk id="3" creationId="{39369D36-6629-290C-99AA-FADFB3AAEE12}"/>
          </ac:picMkLst>
        </pc:picChg>
        <pc:picChg chg="del">
          <ac:chgData name="Neemias Informatica Lima" userId="b77af7bd85500281" providerId="LiveId" clId="{D165F8DF-C043-4B58-B04C-75BDDB5ECE71}" dt="2024-04-12T00:24:38.763" v="2" actId="478"/>
          <ac:picMkLst>
            <pc:docMk/>
            <pc:sldMk cId="191442360" sldId="270"/>
            <ac:picMk id="4" creationId="{49A3049E-625E-F394-8E74-1743CC4A1831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44.158" v="22" actId="962"/>
        <pc:sldMkLst>
          <pc:docMk/>
          <pc:sldMk cId="3432517485" sldId="271"/>
        </pc:sldMkLst>
        <pc:picChg chg="add mod">
          <ac:chgData name="Neemias Informatica Lima" userId="b77af7bd85500281" providerId="LiveId" clId="{D165F8DF-C043-4B58-B04C-75BDDB5ECE71}" dt="2024-04-12T00:25:44.158" v="22" actId="962"/>
          <ac:picMkLst>
            <pc:docMk/>
            <pc:sldMk cId="3432517485" sldId="271"/>
            <ac:picMk id="3" creationId="{23FC9039-5F8E-1969-C435-FEB200BDECB7}"/>
          </ac:picMkLst>
        </pc:picChg>
        <pc:picChg chg="del">
          <ac:chgData name="Neemias Informatica Lima" userId="b77af7bd85500281" providerId="LiveId" clId="{D165F8DF-C043-4B58-B04C-75BDDB5ECE71}" dt="2024-04-12T00:24:39.962" v="3" actId="478"/>
          <ac:picMkLst>
            <pc:docMk/>
            <pc:sldMk cId="3432517485" sldId="271"/>
            <ac:picMk id="4" creationId="{14C14DB5-949E-6AD6-8695-90831A8FF5BB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06.875" v="25" actId="962"/>
        <pc:sldMkLst>
          <pc:docMk/>
          <pc:sldMk cId="3149250156" sldId="272"/>
        </pc:sldMkLst>
        <pc:picChg chg="add mod">
          <ac:chgData name="Neemias Informatica Lima" userId="b77af7bd85500281" providerId="LiveId" clId="{D165F8DF-C043-4B58-B04C-75BDDB5ECE71}" dt="2024-04-12T00:26:06.875" v="25" actId="962"/>
          <ac:picMkLst>
            <pc:docMk/>
            <pc:sldMk cId="3149250156" sldId="272"/>
            <ac:picMk id="3" creationId="{A0E3266B-07BA-7113-106A-BC3BAC156FC8}"/>
          </ac:picMkLst>
        </pc:picChg>
        <pc:picChg chg="del">
          <ac:chgData name="Neemias Informatica Lima" userId="b77af7bd85500281" providerId="LiveId" clId="{D165F8DF-C043-4B58-B04C-75BDDB5ECE71}" dt="2024-04-12T00:24:41.713" v="4" actId="478"/>
          <ac:picMkLst>
            <pc:docMk/>
            <pc:sldMk cId="3149250156" sldId="272"/>
            <ac:picMk id="4" creationId="{0123964C-45FF-72D5-0252-A083A0E14804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20.117" v="28" actId="962"/>
        <pc:sldMkLst>
          <pc:docMk/>
          <pc:sldMk cId="316013847" sldId="273"/>
        </pc:sldMkLst>
        <pc:picChg chg="add mod">
          <ac:chgData name="Neemias Informatica Lima" userId="b77af7bd85500281" providerId="LiveId" clId="{D165F8DF-C043-4B58-B04C-75BDDB5ECE71}" dt="2024-04-12T00:26:20.117" v="28" actId="962"/>
          <ac:picMkLst>
            <pc:docMk/>
            <pc:sldMk cId="316013847" sldId="273"/>
            <ac:picMk id="3" creationId="{70237A88-6A60-64E9-A2E2-98C780BC600D}"/>
          </ac:picMkLst>
        </pc:picChg>
        <pc:picChg chg="del">
          <ac:chgData name="Neemias Informatica Lima" userId="b77af7bd85500281" providerId="LiveId" clId="{D165F8DF-C043-4B58-B04C-75BDDB5ECE71}" dt="2024-04-12T00:24:43.136" v="5" actId="478"/>
          <ac:picMkLst>
            <pc:docMk/>
            <pc:sldMk cId="316013847" sldId="273"/>
            <ac:picMk id="4" creationId="{F3DA6304-45AA-8C46-3D62-4F4B0284E0AA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30.867" v="32" actId="14100"/>
        <pc:sldMkLst>
          <pc:docMk/>
          <pc:sldMk cId="2095798754" sldId="274"/>
        </pc:sldMkLst>
        <pc:picChg chg="add mod">
          <ac:chgData name="Neemias Informatica Lima" userId="b77af7bd85500281" providerId="LiveId" clId="{D165F8DF-C043-4B58-B04C-75BDDB5ECE71}" dt="2024-04-12T00:26:30.867" v="32" actId="14100"/>
          <ac:picMkLst>
            <pc:docMk/>
            <pc:sldMk cId="2095798754" sldId="274"/>
            <ac:picMk id="3" creationId="{1AEA2AF3-2995-D9A9-407C-C129821588E6}"/>
          </ac:picMkLst>
        </pc:picChg>
        <pc:picChg chg="del">
          <ac:chgData name="Neemias Informatica Lima" userId="b77af7bd85500281" providerId="LiveId" clId="{D165F8DF-C043-4B58-B04C-75BDDB5ECE71}" dt="2024-04-12T00:24:44.797" v="6" actId="478"/>
          <ac:picMkLst>
            <pc:docMk/>
            <pc:sldMk cId="2095798754" sldId="274"/>
            <ac:picMk id="4" creationId="{FECF9B70-3286-F50C-92B1-4111574D678C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44.608" v="35" actId="962"/>
        <pc:sldMkLst>
          <pc:docMk/>
          <pc:sldMk cId="2869687810" sldId="275"/>
        </pc:sldMkLst>
        <pc:picChg chg="del">
          <ac:chgData name="Neemias Informatica Lima" userId="b77af7bd85500281" providerId="LiveId" clId="{D165F8DF-C043-4B58-B04C-75BDDB5ECE71}" dt="2024-04-12T00:24:50.747" v="9" actId="478"/>
          <ac:picMkLst>
            <pc:docMk/>
            <pc:sldMk cId="2869687810" sldId="275"/>
            <ac:picMk id="3" creationId="{0A04D337-83EA-5068-6D64-9AD9E8FFBE37}"/>
          </ac:picMkLst>
        </pc:picChg>
        <pc:picChg chg="add mod">
          <ac:chgData name="Neemias Informatica Lima" userId="b77af7bd85500281" providerId="LiveId" clId="{D165F8DF-C043-4B58-B04C-75BDDB5ECE71}" dt="2024-04-12T00:26:44.608" v="35" actId="962"/>
          <ac:picMkLst>
            <pc:docMk/>
            <pc:sldMk cId="2869687810" sldId="275"/>
            <ac:picMk id="4" creationId="{33E8B93F-1909-3325-9F84-9929B77EE10F}"/>
          </ac:picMkLst>
        </pc:picChg>
      </pc:sldChg>
    </pc:docChg>
  </pc:docChgLst>
  <pc:docChgLst>
    <pc:chgData name="Neemias Informatica Lima" userId="b77af7bd85500281" providerId="LiveId" clId="{8FACC387-12D4-46DE-9D97-C8F97E97FA61}"/>
    <pc:docChg chg="custSel addSld modSld">
      <pc:chgData name="Neemias Informatica Lima" userId="b77af7bd85500281" providerId="LiveId" clId="{8FACC387-12D4-46DE-9D97-C8F97E97FA61}" dt="2023-09-08T11:17:00.198" v="27"/>
      <pc:docMkLst>
        <pc:docMk/>
      </pc:docMkLst>
      <pc:sldChg chg="addSp delSp mod">
        <pc:chgData name="Neemias Informatica Lima" userId="b77af7bd85500281" providerId="LiveId" clId="{8FACC387-12D4-46DE-9D97-C8F97E97FA61}" dt="2023-09-07T23:50:30.358" v="24" actId="22"/>
        <pc:sldMkLst>
          <pc:docMk/>
          <pc:sldMk cId="3974945493" sldId="363"/>
        </pc:sldMkLst>
        <pc:picChg chg="add">
          <ac:chgData name="Neemias Informatica Lima" userId="b77af7bd85500281" providerId="LiveId" clId="{8FACC387-12D4-46DE-9D97-C8F97E97FA61}" dt="2023-09-07T23:50:30.358" v="24" actId="22"/>
          <ac:picMkLst>
            <pc:docMk/>
            <pc:sldMk cId="3974945493" sldId="363"/>
            <ac:picMk id="3" creationId="{A28723B1-B524-FF22-AD0B-DF3453C5DF3D}"/>
          </ac:picMkLst>
        </pc:picChg>
        <pc:picChg chg="del">
          <ac:chgData name="Neemias Informatica Lima" userId="b77af7bd85500281" providerId="LiveId" clId="{8FACC387-12D4-46DE-9D97-C8F97E97FA61}" dt="2023-09-07T23:46:46.699" v="8" actId="478"/>
          <ac:picMkLst>
            <pc:docMk/>
            <pc:sldMk cId="3974945493" sldId="363"/>
            <ac:picMk id="4" creationId="{CBA6891C-F067-EA87-0CF7-5DBF15ABC926}"/>
          </ac:picMkLst>
        </pc:picChg>
      </pc:sldChg>
      <pc:sldChg chg="addSp delSp modSp add mod">
        <pc:chgData name="Neemias Informatica Lima" userId="b77af7bd85500281" providerId="LiveId" clId="{8FACC387-12D4-46DE-9D97-C8F97E97FA61}" dt="2023-09-08T11:17:00.198" v="27"/>
        <pc:sldMkLst>
          <pc:docMk/>
          <pc:sldMk cId="3507524063" sldId="364"/>
        </pc:sldMkLst>
        <pc:picChg chg="add mod">
          <ac:chgData name="Neemias Informatica Lima" userId="b77af7bd85500281" providerId="LiveId" clId="{8FACC387-12D4-46DE-9D97-C8F97E97FA61}" dt="2023-09-08T11:17:00.198" v="27"/>
          <ac:picMkLst>
            <pc:docMk/>
            <pc:sldMk cId="3507524063" sldId="364"/>
            <ac:picMk id="3" creationId="{7D4DA1FF-6E93-4A4E-974D-4E9B30BA902B}"/>
          </ac:picMkLst>
        </pc:picChg>
        <pc:picChg chg="del">
          <ac:chgData name="Neemias Informatica Lima" userId="b77af7bd85500281" providerId="LiveId" clId="{8FACC387-12D4-46DE-9D97-C8F97E97FA61}" dt="2023-09-07T23:50:42.311" v="26" actId="478"/>
          <ac:picMkLst>
            <pc:docMk/>
            <pc:sldMk cId="3507524063" sldId="364"/>
            <ac:picMk id="3" creationId="{A28723B1-B524-FF22-AD0B-DF3453C5DF3D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41B40E4B-EC8B-4DA1-87A9-F2C3297BB0FD}"/>
    <pc:docChg chg="custSel modSld">
      <pc:chgData name="Neemias Informatica Lima" userId="b77af7bd85500281" providerId="LiveId" clId="{41B40E4B-EC8B-4DA1-87A9-F2C3297BB0FD}" dt="2024-10-11T09:41:16.038" v="39" actId="962"/>
      <pc:docMkLst>
        <pc:docMk/>
      </pc:docMkLst>
      <pc:sldChg chg="addSp delSp modSp mod">
        <pc:chgData name="Neemias Informatica Lima" userId="b77af7bd85500281" providerId="LiveId" clId="{41B40E4B-EC8B-4DA1-87A9-F2C3297BB0FD}" dt="2024-10-11T09:40:15.354" v="11" actId="962"/>
        <pc:sldMkLst>
          <pc:docMk/>
          <pc:sldMk cId="2210036356" sldId="256"/>
        </pc:sldMkLst>
        <pc:picChg chg="del">
          <ac:chgData name="Neemias Informatica Lima" userId="b77af7bd85500281" providerId="LiveId" clId="{41B40E4B-EC8B-4DA1-87A9-F2C3297BB0FD}" dt="2024-10-11T09:39:58.530" v="0" actId="478"/>
          <ac:picMkLst>
            <pc:docMk/>
            <pc:sldMk cId="2210036356" sldId="256"/>
            <ac:picMk id="3" creationId="{65D56630-ADF6-D4B7-D6E8-6A1954A00EFB}"/>
          </ac:picMkLst>
        </pc:picChg>
        <pc:picChg chg="add mod">
          <ac:chgData name="Neemias Informatica Lima" userId="b77af7bd85500281" providerId="LiveId" clId="{41B40E4B-EC8B-4DA1-87A9-F2C3297BB0FD}" dt="2024-10-11T09:40:15.354" v="11" actId="962"/>
          <ac:picMkLst>
            <pc:docMk/>
            <pc:sldMk cId="2210036356" sldId="256"/>
            <ac:picMk id="4" creationId="{7D188026-A151-DFBA-F341-D39928EB8A6D}"/>
          </ac:picMkLst>
        </pc:picChg>
      </pc:sldChg>
      <pc:sldChg chg="addSp delSp modSp mod">
        <pc:chgData name="Neemias Informatica Lima" userId="b77af7bd85500281" providerId="LiveId" clId="{41B40E4B-EC8B-4DA1-87A9-F2C3297BB0FD}" dt="2024-10-11T09:40:20.765" v="14" actId="962"/>
        <pc:sldMkLst>
          <pc:docMk/>
          <pc:sldMk cId="1837362798" sldId="257"/>
        </pc:sldMkLst>
        <pc:picChg chg="add mod">
          <ac:chgData name="Neemias Informatica Lima" userId="b77af7bd85500281" providerId="LiveId" clId="{41B40E4B-EC8B-4DA1-87A9-F2C3297BB0FD}" dt="2024-10-11T09:40:20.765" v="14" actId="962"/>
          <ac:picMkLst>
            <pc:docMk/>
            <pc:sldMk cId="1837362798" sldId="257"/>
            <ac:picMk id="3" creationId="{5C9C34AD-E1D5-7F4C-37BE-ABC598C5B125}"/>
          </ac:picMkLst>
        </pc:picChg>
        <pc:picChg chg="del">
          <ac:chgData name="Neemias Informatica Lima" userId="b77af7bd85500281" providerId="LiveId" clId="{41B40E4B-EC8B-4DA1-87A9-F2C3297BB0FD}" dt="2024-10-11T09:39:59.616" v="1" actId="478"/>
          <ac:picMkLst>
            <pc:docMk/>
            <pc:sldMk cId="1837362798" sldId="257"/>
            <ac:picMk id="4" creationId="{CA78BDBB-D142-848E-372E-73539F5967EE}"/>
          </ac:picMkLst>
        </pc:picChg>
      </pc:sldChg>
      <pc:sldChg chg="addSp delSp modSp mod">
        <pc:chgData name="Neemias Informatica Lima" userId="b77af7bd85500281" providerId="LiveId" clId="{41B40E4B-EC8B-4DA1-87A9-F2C3297BB0FD}" dt="2024-10-11T09:40:34.324" v="21" actId="962"/>
        <pc:sldMkLst>
          <pc:docMk/>
          <pc:sldMk cId="873896514" sldId="258"/>
        </pc:sldMkLst>
        <pc:picChg chg="add del mod">
          <ac:chgData name="Neemias Informatica Lima" userId="b77af7bd85500281" providerId="LiveId" clId="{41B40E4B-EC8B-4DA1-87A9-F2C3297BB0FD}" dt="2024-10-11T09:40:32.901" v="18" actId="478"/>
          <ac:picMkLst>
            <pc:docMk/>
            <pc:sldMk cId="873896514" sldId="258"/>
            <ac:picMk id="3" creationId="{926D2ECA-232D-8764-3E3D-135181F91AB3}"/>
          </ac:picMkLst>
        </pc:picChg>
        <pc:picChg chg="del">
          <ac:chgData name="Neemias Informatica Lima" userId="b77af7bd85500281" providerId="LiveId" clId="{41B40E4B-EC8B-4DA1-87A9-F2C3297BB0FD}" dt="2024-10-11T09:40:00.936" v="2" actId="478"/>
          <ac:picMkLst>
            <pc:docMk/>
            <pc:sldMk cId="873896514" sldId="258"/>
            <ac:picMk id="4" creationId="{9DC2A544-57C2-61B6-D421-E2D80603222E}"/>
          </ac:picMkLst>
        </pc:picChg>
        <pc:picChg chg="add mod">
          <ac:chgData name="Neemias Informatica Lima" userId="b77af7bd85500281" providerId="LiveId" clId="{41B40E4B-EC8B-4DA1-87A9-F2C3297BB0FD}" dt="2024-10-11T09:40:34.324" v="21" actId="962"/>
          <ac:picMkLst>
            <pc:docMk/>
            <pc:sldMk cId="873896514" sldId="258"/>
            <ac:picMk id="6" creationId="{2DCE1A5B-4142-4DBC-06F4-C64839A14541}"/>
          </ac:picMkLst>
        </pc:picChg>
      </pc:sldChg>
      <pc:sldChg chg="addSp delSp modSp mod">
        <pc:chgData name="Neemias Informatica Lima" userId="b77af7bd85500281" providerId="LiveId" clId="{41B40E4B-EC8B-4DA1-87A9-F2C3297BB0FD}" dt="2024-10-11T09:40:42.604" v="24" actId="962"/>
        <pc:sldMkLst>
          <pc:docMk/>
          <pc:sldMk cId="2571695995" sldId="259"/>
        </pc:sldMkLst>
        <pc:picChg chg="add mod">
          <ac:chgData name="Neemias Informatica Lima" userId="b77af7bd85500281" providerId="LiveId" clId="{41B40E4B-EC8B-4DA1-87A9-F2C3297BB0FD}" dt="2024-10-11T09:40:42.604" v="24" actId="962"/>
          <ac:picMkLst>
            <pc:docMk/>
            <pc:sldMk cId="2571695995" sldId="259"/>
            <ac:picMk id="3" creationId="{0912FA8B-7F6E-AC65-1797-D6A6FD7BE8BF}"/>
          </ac:picMkLst>
        </pc:picChg>
        <pc:picChg chg="del">
          <ac:chgData name="Neemias Informatica Lima" userId="b77af7bd85500281" providerId="LiveId" clId="{41B40E4B-EC8B-4DA1-87A9-F2C3297BB0FD}" dt="2024-10-11T09:40:02.035" v="3" actId="478"/>
          <ac:picMkLst>
            <pc:docMk/>
            <pc:sldMk cId="2571695995" sldId="259"/>
            <ac:picMk id="4" creationId="{EE638442-7CF8-29A2-3FE2-A98939DB6AAE}"/>
          </ac:picMkLst>
        </pc:picChg>
      </pc:sldChg>
      <pc:sldChg chg="addSp delSp modSp mod">
        <pc:chgData name="Neemias Informatica Lima" userId="b77af7bd85500281" providerId="LiveId" clId="{41B40E4B-EC8B-4DA1-87A9-F2C3297BB0FD}" dt="2024-10-11T09:40:48.742" v="27" actId="962"/>
        <pc:sldMkLst>
          <pc:docMk/>
          <pc:sldMk cId="1758464184" sldId="260"/>
        </pc:sldMkLst>
        <pc:picChg chg="add mod">
          <ac:chgData name="Neemias Informatica Lima" userId="b77af7bd85500281" providerId="LiveId" clId="{41B40E4B-EC8B-4DA1-87A9-F2C3297BB0FD}" dt="2024-10-11T09:40:48.742" v="27" actId="962"/>
          <ac:picMkLst>
            <pc:docMk/>
            <pc:sldMk cId="1758464184" sldId="260"/>
            <ac:picMk id="3" creationId="{5F02BE80-8C54-B7D5-A959-A7D03208C31C}"/>
          </ac:picMkLst>
        </pc:picChg>
        <pc:picChg chg="del">
          <ac:chgData name="Neemias Informatica Lima" userId="b77af7bd85500281" providerId="LiveId" clId="{41B40E4B-EC8B-4DA1-87A9-F2C3297BB0FD}" dt="2024-10-11T09:40:04.089" v="4" actId="478"/>
          <ac:picMkLst>
            <pc:docMk/>
            <pc:sldMk cId="1758464184" sldId="260"/>
            <ac:picMk id="4" creationId="{5AAAB028-8D32-04E7-7ABF-4DB82BFAE20D}"/>
          </ac:picMkLst>
        </pc:picChg>
      </pc:sldChg>
      <pc:sldChg chg="addSp delSp modSp mod">
        <pc:chgData name="Neemias Informatica Lima" userId="b77af7bd85500281" providerId="LiveId" clId="{41B40E4B-EC8B-4DA1-87A9-F2C3297BB0FD}" dt="2024-10-11T09:40:54.909" v="30" actId="962"/>
        <pc:sldMkLst>
          <pc:docMk/>
          <pc:sldMk cId="3297107713" sldId="261"/>
        </pc:sldMkLst>
        <pc:picChg chg="add mod">
          <ac:chgData name="Neemias Informatica Lima" userId="b77af7bd85500281" providerId="LiveId" clId="{41B40E4B-EC8B-4DA1-87A9-F2C3297BB0FD}" dt="2024-10-11T09:40:54.909" v="30" actId="962"/>
          <ac:picMkLst>
            <pc:docMk/>
            <pc:sldMk cId="3297107713" sldId="261"/>
            <ac:picMk id="3" creationId="{5628735C-6230-73CF-2950-DA09ED632B27}"/>
          </ac:picMkLst>
        </pc:picChg>
        <pc:picChg chg="del">
          <ac:chgData name="Neemias Informatica Lima" userId="b77af7bd85500281" providerId="LiveId" clId="{41B40E4B-EC8B-4DA1-87A9-F2C3297BB0FD}" dt="2024-10-11T09:40:05.761" v="5" actId="478"/>
          <ac:picMkLst>
            <pc:docMk/>
            <pc:sldMk cId="3297107713" sldId="261"/>
            <ac:picMk id="4" creationId="{2564F95E-71C5-5227-B6CD-705702E6AF2F}"/>
          </ac:picMkLst>
        </pc:picChg>
      </pc:sldChg>
      <pc:sldChg chg="addSp delSp modSp mod">
        <pc:chgData name="Neemias Informatica Lima" userId="b77af7bd85500281" providerId="LiveId" clId="{41B40E4B-EC8B-4DA1-87A9-F2C3297BB0FD}" dt="2024-10-11T09:41:03.037" v="33" actId="962"/>
        <pc:sldMkLst>
          <pc:docMk/>
          <pc:sldMk cId="154525927" sldId="262"/>
        </pc:sldMkLst>
        <pc:picChg chg="add mod">
          <ac:chgData name="Neemias Informatica Lima" userId="b77af7bd85500281" providerId="LiveId" clId="{41B40E4B-EC8B-4DA1-87A9-F2C3297BB0FD}" dt="2024-10-11T09:41:03.037" v="33" actId="962"/>
          <ac:picMkLst>
            <pc:docMk/>
            <pc:sldMk cId="154525927" sldId="262"/>
            <ac:picMk id="3" creationId="{DB4EDB71-C4C4-3B96-7B6E-570F7206708A}"/>
          </ac:picMkLst>
        </pc:picChg>
        <pc:picChg chg="del">
          <ac:chgData name="Neemias Informatica Lima" userId="b77af7bd85500281" providerId="LiveId" clId="{41B40E4B-EC8B-4DA1-87A9-F2C3297BB0FD}" dt="2024-10-11T09:40:07.249" v="6" actId="478"/>
          <ac:picMkLst>
            <pc:docMk/>
            <pc:sldMk cId="154525927" sldId="262"/>
            <ac:picMk id="4" creationId="{309D4C0D-BC52-2587-2CC1-33918FE80666}"/>
          </ac:picMkLst>
        </pc:picChg>
      </pc:sldChg>
      <pc:sldChg chg="addSp delSp modSp mod">
        <pc:chgData name="Neemias Informatica Lima" userId="b77af7bd85500281" providerId="LiveId" clId="{41B40E4B-EC8B-4DA1-87A9-F2C3297BB0FD}" dt="2024-10-11T09:41:09.236" v="36" actId="962"/>
        <pc:sldMkLst>
          <pc:docMk/>
          <pc:sldMk cId="3044925736" sldId="263"/>
        </pc:sldMkLst>
        <pc:picChg chg="add mod">
          <ac:chgData name="Neemias Informatica Lima" userId="b77af7bd85500281" providerId="LiveId" clId="{41B40E4B-EC8B-4DA1-87A9-F2C3297BB0FD}" dt="2024-10-11T09:41:09.236" v="36" actId="962"/>
          <ac:picMkLst>
            <pc:docMk/>
            <pc:sldMk cId="3044925736" sldId="263"/>
            <ac:picMk id="3" creationId="{81B2F609-66CD-A3EF-A2DE-C5D7DFCB44F7}"/>
          </ac:picMkLst>
        </pc:picChg>
        <pc:picChg chg="del">
          <ac:chgData name="Neemias Informatica Lima" userId="b77af7bd85500281" providerId="LiveId" clId="{41B40E4B-EC8B-4DA1-87A9-F2C3297BB0FD}" dt="2024-10-11T09:40:08.523" v="7" actId="478"/>
          <ac:picMkLst>
            <pc:docMk/>
            <pc:sldMk cId="3044925736" sldId="263"/>
            <ac:picMk id="4" creationId="{4B9A1040-1B58-0F8B-746B-60D7CF30985F}"/>
          </ac:picMkLst>
        </pc:picChg>
      </pc:sldChg>
      <pc:sldChg chg="addSp delSp modSp mod">
        <pc:chgData name="Neemias Informatica Lima" userId="b77af7bd85500281" providerId="LiveId" clId="{41B40E4B-EC8B-4DA1-87A9-F2C3297BB0FD}" dt="2024-10-11T09:41:16.038" v="39" actId="962"/>
        <pc:sldMkLst>
          <pc:docMk/>
          <pc:sldMk cId="1627875432" sldId="264"/>
        </pc:sldMkLst>
        <pc:picChg chg="del">
          <ac:chgData name="Neemias Informatica Lima" userId="b77af7bd85500281" providerId="LiveId" clId="{41B40E4B-EC8B-4DA1-87A9-F2C3297BB0FD}" dt="2024-10-11T09:40:10.174" v="8" actId="478"/>
          <ac:picMkLst>
            <pc:docMk/>
            <pc:sldMk cId="1627875432" sldId="264"/>
            <ac:picMk id="3" creationId="{3388780D-C82A-7683-C176-AF4597D93AA9}"/>
          </ac:picMkLst>
        </pc:picChg>
        <pc:picChg chg="add mod">
          <ac:chgData name="Neemias Informatica Lima" userId="b77af7bd85500281" providerId="LiveId" clId="{41B40E4B-EC8B-4DA1-87A9-F2C3297BB0FD}" dt="2024-10-11T09:41:16.038" v="39" actId="962"/>
          <ac:picMkLst>
            <pc:docMk/>
            <pc:sldMk cId="1627875432" sldId="264"/>
            <ac:picMk id="4" creationId="{05C5E892-B29C-74E0-5067-80799E5A38E6}"/>
          </ac:picMkLst>
        </pc:picChg>
      </pc:sldChg>
    </pc:docChg>
  </pc:docChgLst>
  <pc:docChgLst>
    <pc:chgData name="Neemias Informatica Lima" userId="b77af7bd85500281" providerId="LiveId" clId="{3C8A559E-649C-4E02-A482-9A77A498EB0A}"/>
    <pc:docChg chg="undo custSel addSld delSld modSld">
      <pc:chgData name="Neemias Informatica Lima" userId="b77af7bd85500281" providerId="LiveId" clId="{3C8A559E-649C-4E02-A482-9A77A498EB0A}" dt="2024-04-05T09:42:53.632" v="49" actId="47"/>
      <pc:docMkLst>
        <pc:docMk/>
      </pc:docMkLst>
      <pc:sldChg chg="addSp delSp modSp mod">
        <pc:chgData name="Neemias Informatica Lima" userId="b77af7bd85500281" providerId="LiveId" clId="{3C8A559E-649C-4E02-A482-9A77A498EB0A}" dt="2024-04-05T09:42:42.040" v="48" actId="962"/>
        <pc:sldMkLst>
          <pc:docMk/>
          <pc:sldMk cId="2431282201" sldId="265"/>
        </pc:sldMkLst>
        <pc:picChg chg="add mod">
          <ac:chgData name="Neemias Informatica Lima" userId="b77af7bd85500281" providerId="LiveId" clId="{3C8A559E-649C-4E02-A482-9A77A498EB0A}" dt="2024-04-05T09:42:42.040" v="48" actId="962"/>
          <ac:picMkLst>
            <pc:docMk/>
            <pc:sldMk cId="2431282201" sldId="265"/>
            <ac:picMk id="3" creationId="{54BC2B55-1883-1F5D-D2E1-B1669F7F1561}"/>
          </ac:picMkLst>
        </pc:picChg>
        <pc:picChg chg="del">
          <ac:chgData name="Neemias Informatica Lima" userId="b77af7bd85500281" providerId="LiveId" clId="{3C8A559E-649C-4E02-A482-9A77A498EB0A}" dt="2024-04-03T23:10:42.145" v="8" actId="478"/>
          <ac:picMkLst>
            <pc:docMk/>
            <pc:sldMk cId="2431282201" sldId="265"/>
            <ac:picMk id="4" creationId="{5E5720AA-5BAF-86D2-B698-230206017FDC}"/>
          </ac:picMkLst>
        </pc:picChg>
      </pc:sldChg>
      <pc:sldChg chg="addSp delSp modSp mod">
        <pc:chgData name="Neemias Informatica Lima" userId="b77af7bd85500281" providerId="LiveId" clId="{3C8A559E-649C-4E02-A482-9A77A498EB0A}" dt="2024-04-03T23:13:23.372" v="41" actId="14100"/>
        <pc:sldMkLst>
          <pc:docMk/>
          <pc:sldMk cId="994347174" sldId="267"/>
        </pc:sldMkLst>
        <pc:picChg chg="add mod">
          <ac:chgData name="Neemias Informatica Lima" userId="b77af7bd85500281" providerId="LiveId" clId="{3C8A559E-649C-4E02-A482-9A77A498EB0A}" dt="2024-04-03T23:13:23.372" v="41" actId="14100"/>
          <ac:picMkLst>
            <pc:docMk/>
            <pc:sldMk cId="994347174" sldId="267"/>
            <ac:picMk id="2" creationId="{783DFADE-421C-D1FF-0C9E-71BCB0E362F4}"/>
          </ac:picMkLst>
        </pc:picChg>
        <pc:picChg chg="del">
          <ac:chgData name="Neemias Informatica Lima" userId="b77af7bd85500281" providerId="LiveId" clId="{3C8A559E-649C-4E02-A482-9A77A498EB0A}" dt="2024-04-03T23:13:08.967" v="38" actId="478"/>
          <ac:picMkLst>
            <pc:docMk/>
            <pc:sldMk cId="994347174" sldId="267"/>
            <ac:picMk id="4" creationId="{EE65DC65-7443-7949-311D-6931CE752196}"/>
          </ac:picMkLst>
        </pc:picChg>
      </pc:sldChg>
      <pc:sldChg chg="delSp modSp add del mod">
        <pc:chgData name="Neemias Informatica Lima" userId="b77af7bd85500281" providerId="LiveId" clId="{3C8A559E-649C-4E02-A482-9A77A498EB0A}" dt="2024-04-05T09:42:53.632" v="49" actId="47"/>
        <pc:sldMkLst>
          <pc:docMk/>
          <pc:sldMk cId="3358236899" sldId="276"/>
        </pc:sldMkLst>
        <pc:picChg chg="del mod modCrop">
          <ac:chgData name="Neemias Informatica Lima" userId="b77af7bd85500281" providerId="LiveId" clId="{3C8A559E-649C-4E02-A482-9A77A498EB0A}" dt="2024-04-03T23:13:33.840" v="42" actId="478"/>
          <ac:picMkLst>
            <pc:docMk/>
            <pc:sldMk cId="3358236899" sldId="276"/>
            <ac:picMk id="4" creationId="{01ECB8C6-2D32-3D18-D462-CFAACDF47824}"/>
          </ac:picMkLst>
        </pc:picChg>
      </pc:sldChg>
      <pc:sldChg chg="modSp add del mod">
        <pc:chgData name="Neemias Informatica Lima" userId="b77af7bd85500281" providerId="LiveId" clId="{3C8A559E-649C-4E02-A482-9A77A498EB0A}" dt="2024-04-03T23:12:28.068" v="35"/>
        <pc:sldMkLst>
          <pc:docMk/>
          <pc:sldMk cId="3868938218" sldId="276"/>
        </pc:sldMkLst>
        <pc:picChg chg="mod">
          <ac:chgData name="Neemias Informatica Lima" userId="b77af7bd85500281" providerId="LiveId" clId="{3C8A559E-649C-4E02-A482-9A77A498EB0A}" dt="2024-04-03T23:12:26.910" v="34" actId="1076"/>
          <ac:picMkLst>
            <pc:docMk/>
            <pc:sldMk cId="3868938218" sldId="276"/>
            <ac:picMk id="4" creationId="{01ECB8C6-2D32-3D18-D462-CFAACDF47824}"/>
          </ac:picMkLst>
        </pc:picChg>
      </pc:sldChg>
    </pc:docChg>
  </pc:docChgLst>
  <pc:docChgLst>
    <pc:chgData name="Neemias Informatica Lima" userId="b77af7bd85500281" providerId="LiveId" clId="{1DAA2E81-C9EA-48D2-88EE-CBB7919371A7}"/>
    <pc:docChg chg="custSel modSld">
      <pc:chgData name="Neemias Informatica Lima" userId="b77af7bd85500281" providerId="LiveId" clId="{1DAA2E81-C9EA-48D2-88EE-CBB7919371A7}" dt="2024-08-09T18:48:58.645" v="37" actId="962"/>
      <pc:docMkLst>
        <pc:docMk/>
      </pc:docMkLst>
      <pc:sldChg chg="addSp delSp modSp mod">
        <pc:chgData name="Neemias Informatica Lima" userId="b77af7bd85500281" providerId="LiveId" clId="{1DAA2E81-C9EA-48D2-88EE-CBB7919371A7}" dt="2024-08-08T19:50:42.579" v="12" actId="962"/>
        <pc:sldMkLst>
          <pc:docMk/>
          <pc:sldMk cId="1644680900" sldId="268"/>
        </pc:sldMkLst>
        <pc:picChg chg="del">
          <ac:chgData name="Neemias Informatica Lima" userId="b77af7bd85500281" providerId="LiveId" clId="{1DAA2E81-C9EA-48D2-88EE-CBB7919371A7}" dt="2024-08-08T19:50:23" v="1" actId="478"/>
          <ac:picMkLst>
            <pc:docMk/>
            <pc:sldMk cId="1644680900" sldId="268"/>
            <ac:picMk id="3" creationId="{8B4FAFD1-D8D3-2C74-CF4D-753C55A1A3A1}"/>
          </ac:picMkLst>
        </pc:picChg>
        <pc:picChg chg="add mod">
          <ac:chgData name="Neemias Informatica Lima" userId="b77af7bd85500281" providerId="LiveId" clId="{1DAA2E81-C9EA-48D2-88EE-CBB7919371A7}" dt="2024-08-08T19:50:42.579" v="12" actId="962"/>
          <ac:picMkLst>
            <pc:docMk/>
            <pc:sldMk cId="1644680900" sldId="268"/>
            <ac:picMk id="4" creationId="{80C0B058-EA52-8F5A-BBB9-3410D2035C8E}"/>
          </ac:picMkLst>
        </pc:picChg>
      </pc:sldChg>
      <pc:sldChg chg="addSp delSp modSp mod">
        <pc:chgData name="Neemias Informatica Lima" userId="b77af7bd85500281" providerId="LiveId" clId="{1DAA2E81-C9EA-48D2-88EE-CBB7919371A7}" dt="2024-08-08T19:51:24.311" v="25" actId="962"/>
        <pc:sldMkLst>
          <pc:docMk/>
          <pc:sldMk cId="4137419252" sldId="269"/>
        </pc:sldMkLst>
        <pc:picChg chg="add del mod">
          <ac:chgData name="Neemias Informatica Lima" userId="b77af7bd85500281" providerId="LiveId" clId="{1DAA2E81-C9EA-48D2-88EE-CBB7919371A7}" dt="2024-08-08T19:51:22.187" v="22" actId="478"/>
          <ac:picMkLst>
            <pc:docMk/>
            <pc:sldMk cId="4137419252" sldId="269"/>
            <ac:picMk id="3" creationId="{519F3EDD-5668-51D3-B89D-662E25BBC8B5}"/>
          </ac:picMkLst>
        </pc:picChg>
        <pc:picChg chg="del">
          <ac:chgData name="Neemias Informatica Lima" userId="b77af7bd85500281" providerId="LiveId" clId="{1DAA2E81-C9EA-48D2-88EE-CBB7919371A7}" dt="2024-08-08T19:50:24.091" v="2" actId="478"/>
          <ac:picMkLst>
            <pc:docMk/>
            <pc:sldMk cId="4137419252" sldId="269"/>
            <ac:picMk id="4" creationId="{7939297B-A4E1-1229-D35B-6EA2CC68E77A}"/>
          </ac:picMkLst>
        </pc:picChg>
        <pc:picChg chg="add mod">
          <ac:chgData name="Neemias Informatica Lima" userId="b77af7bd85500281" providerId="LiveId" clId="{1DAA2E81-C9EA-48D2-88EE-CBB7919371A7}" dt="2024-08-08T19:51:24.311" v="25" actId="962"/>
          <ac:picMkLst>
            <pc:docMk/>
            <pc:sldMk cId="4137419252" sldId="269"/>
            <ac:picMk id="6" creationId="{B3EB4468-5FD6-CBD5-FBE4-D61E60856D14}"/>
          </ac:picMkLst>
        </pc:picChg>
      </pc:sldChg>
      <pc:sldChg chg="addSp delSp modSp mod">
        <pc:chgData name="Neemias Informatica Lima" userId="b77af7bd85500281" providerId="LiveId" clId="{1DAA2E81-C9EA-48D2-88EE-CBB7919371A7}" dt="2024-08-08T19:50:54.456" v="18" actId="962"/>
        <pc:sldMkLst>
          <pc:docMk/>
          <pc:sldMk cId="3747751760" sldId="270"/>
        </pc:sldMkLst>
        <pc:picChg chg="add mod">
          <ac:chgData name="Neemias Informatica Lima" userId="b77af7bd85500281" providerId="LiveId" clId="{1DAA2E81-C9EA-48D2-88EE-CBB7919371A7}" dt="2024-08-08T19:50:54.456" v="18" actId="962"/>
          <ac:picMkLst>
            <pc:docMk/>
            <pc:sldMk cId="3747751760" sldId="270"/>
            <ac:picMk id="3" creationId="{FD753C0D-40DD-893E-7B01-AAE9F54E7C92}"/>
          </ac:picMkLst>
        </pc:picChg>
        <pc:picChg chg="del">
          <ac:chgData name="Neemias Informatica Lima" userId="b77af7bd85500281" providerId="LiveId" clId="{1DAA2E81-C9EA-48D2-88EE-CBB7919371A7}" dt="2024-08-08T19:50:25.415" v="3" actId="478"/>
          <ac:picMkLst>
            <pc:docMk/>
            <pc:sldMk cId="3747751760" sldId="270"/>
            <ac:picMk id="4" creationId="{D3198C62-9BAA-7791-3C59-6D90E9E17A9D}"/>
          </ac:picMkLst>
        </pc:picChg>
      </pc:sldChg>
      <pc:sldChg chg="addSp delSp modSp mod">
        <pc:chgData name="Neemias Informatica Lima" userId="b77af7bd85500281" providerId="LiveId" clId="{1DAA2E81-C9EA-48D2-88EE-CBB7919371A7}" dt="2024-08-08T19:51:00.406" v="21" actId="962"/>
        <pc:sldMkLst>
          <pc:docMk/>
          <pc:sldMk cId="613821706" sldId="271"/>
        </pc:sldMkLst>
        <pc:picChg chg="add mod">
          <ac:chgData name="Neemias Informatica Lima" userId="b77af7bd85500281" providerId="LiveId" clId="{1DAA2E81-C9EA-48D2-88EE-CBB7919371A7}" dt="2024-08-08T19:51:00.406" v="21" actId="962"/>
          <ac:picMkLst>
            <pc:docMk/>
            <pc:sldMk cId="613821706" sldId="271"/>
            <ac:picMk id="3" creationId="{E0779B27-21DB-6DE5-B0C1-E19609810175}"/>
          </ac:picMkLst>
        </pc:picChg>
        <pc:picChg chg="del">
          <ac:chgData name="Neemias Informatica Lima" userId="b77af7bd85500281" providerId="LiveId" clId="{1DAA2E81-C9EA-48D2-88EE-CBB7919371A7}" dt="2024-08-08T19:50:26.663" v="4" actId="478"/>
          <ac:picMkLst>
            <pc:docMk/>
            <pc:sldMk cId="613821706" sldId="271"/>
            <ac:picMk id="4" creationId="{4C736E87-AE15-187D-55D9-E8D638DCB210}"/>
          </ac:picMkLst>
        </pc:picChg>
      </pc:sldChg>
      <pc:sldChg chg="addSp delSp modSp mod">
        <pc:chgData name="Neemias Informatica Lima" userId="b77af7bd85500281" providerId="LiveId" clId="{1DAA2E81-C9EA-48D2-88EE-CBB7919371A7}" dt="2024-08-08T19:51:44.481" v="28" actId="962"/>
        <pc:sldMkLst>
          <pc:docMk/>
          <pc:sldMk cId="3412323748" sldId="272"/>
        </pc:sldMkLst>
        <pc:picChg chg="add mod">
          <ac:chgData name="Neemias Informatica Lima" userId="b77af7bd85500281" providerId="LiveId" clId="{1DAA2E81-C9EA-48D2-88EE-CBB7919371A7}" dt="2024-08-08T19:51:44.481" v="28" actId="962"/>
          <ac:picMkLst>
            <pc:docMk/>
            <pc:sldMk cId="3412323748" sldId="272"/>
            <ac:picMk id="3" creationId="{72A7D21A-B328-B7F6-7F32-CE479F427A92}"/>
          </ac:picMkLst>
        </pc:picChg>
        <pc:picChg chg="del">
          <ac:chgData name="Neemias Informatica Lima" userId="b77af7bd85500281" providerId="LiveId" clId="{1DAA2E81-C9EA-48D2-88EE-CBB7919371A7}" dt="2024-08-08T19:50:30.979" v="6" actId="478"/>
          <ac:picMkLst>
            <pc:docMk/>
            <pc:sldMk cId="3412323748" sldId="272"/>
            <ac:picMk id="4" creationId="{DEB07F4A-C772-39B5-9149-CF2DCD441C80}"/>
          </ac:picMkLst>
        </pc:picChg>
      </pc:sldChg>
      <pc:sldChg chg="addSp delSp modSp mod">
        <pc:chgData name="Neemias Informatica Lima" userId="b77af7bd85500281" providerId="LiveId" clId="{1DAA2E81-C9EA-48D2-88EE-CBB7919371A7}" dt="2024-08-08T19:51:53.338" v="31" actId="962"/>
        <pc:sldMkLst>
          <pc:docMk/>
          <pc:sldMk cId="3920268793" sldId="273"/>
        </pc:sldMkLst>
        <pc:picChg chg="add mod">
          <ac:chgData name="Neemias Informatica Lima" userId="b77af7bd85500281" providerId="LiveId" clId="{1DAA2E81-C9EA-48D2-88EE-CBB7919371A7}" dt="2024-08-08T19:51:53.338" v="31" actId="962"/>
          <ac:picMkLst>
            <pc:docMk/>
            <pc:sldMk cId="3920268793" sldId="273"/>
            <ac:picMk id="3" creationId="{C12DB1C2-771E-F10B-A967-257DD6B13002}"/>
          </ac:picMkLst>
        </pc:picChg>
        <pc:picChg chg="del">
          <ac:chgData name="Neemias Informatica Lima" userId="b77af7bd85500281" providerId="LiveId" clId="{1DAA2E81-C9EA-48D2-88EE-CBB7919371A7}" dt="2024-08-08T19:50:29.256" v="5" actId="478"/>
          <ac:picMkLst>
            <pc:docMk/>
            <pc:sldMk cId="3920268793" sldId="273"/>
            <ac:picMk id="4" creationId="{EF1498D1-8934-0971-2C60-F8D2A6826DB1}"/>
          </ac:picMkLst>
        </pc:picChg>
      </pc:sldChg>
      <pc:sldChg chg="addSp modSp mod">
        <pc:chgData name="Neemias Informatica Lima" userId="b77af7bd85500281" providerId="LiveId" clId="{1DAA2E81-C9EA-48D2-88EE-CBB7919371A7}" dt="2024-08-08T19:51:59.765" v="34" actId="962"/>
        <pc:sldMkLst>
          <pc:docMk/>
          <pc:sldMk cId="4269271623" sldId="275"/>
        </pc:sldMkLst>
        <pc:picChg chg="add mod">
          <ac:chgData name="Neemias Informatica Lima" userId="b77af7bd85500281" providerId="LiveId" clId="{1DAA2E81-C9EA-48D2-88EE-CBB7919371A7}" dt="2024-08-08T19:51:59.765" v="34" actId="962"/>
          <ac:picMkLst>
            <pc:docMk/>
            <pc:sldMk cId="4269271623" sldId="275"/>
            <ac:picMk id="3" creationId="{AC50FC41-1B2D-6B2A-120C-12F8817FCBD8}"/>
          </ac:picMkLst>
        </pc:picChg>
      </pc:sldChg>
      <pc:sldChg chg="addSp delSp modSp mod">
        <pc:chgData name="Neemias Informatica Lima" userId="b77af7bd85500281" providerId="LiveId" clId="{1DAA2E81-C9EA-48D2-88EE-CBB7919371A7}" dt="2024-08-08T19:50:36.371" v="9" actId="962"/>
        <pc:sldMkLst>
          <pc:docMk/>
          <pc:sldMk cId="2302156781" sldId="278"/>
        </pc:sldMkLst>
        <pc:picChg chg="add mod">
          <ac:chgData name="Neemias Informatica Lima" userId="b77af7bd85500281" providerId="LiveId" clId="{1DAA2E81-C9EA-48D2-88EE-CBB7919371A7}" dt="2024-08-08T19:50:36.371" v="9" actId="962"/>
          <ac:picMkLst>
            <pc:docMk/>
            <pc:sldMk cId="2302156781" sldId="278"/>
            <ac:picMk id="3" creationId="{0A8EE387-8739-F5B1-7D54-7B1F70409BC1}"/>
          </ac:picMkLst>
        </pc:picChg>
        <pc:picChg chg="del">
          <ac:chgData name="Neemias Informatica Lima" userId="b77af7bd85500281" providerId="LiveId" clId="{1DAA2E81-C9EA-48D2-88EE-CBB7919371A7}" dt="2024-08-08T19:50:21.657" v="0" actId="478"/>
          <ac:picMkLst>
            <pc:docMk/>
            <pc:sldMk cId="2302156781" sldId="278"/>
            <ac:picMk id="4" creationId="{AF97708F-55F9-EA7E-ABE8-F3E88B9420B3}"/>
          </ac:picMkLst>
        </pc:picChg>
      </pc:sldChg>
      <pc:sldChg chg="addSp modSp mod">
        <pc:chgData name="Neemias Informatica Lima" userId="b77af7bd85500281" providerId="LiveId" clId="{1DAA2E81-C9EA-48D2-88EE-CBB7919371A7}" dt="2024-08-09T18:48:58.645" v="37" actId="962"/>
        <pc:sldMkLst>
          <pc:docMk/>
          <pc:sldMk cId="1171776255" sldId="279"/>
        </pc:sldMkLst>
        <pc:picChg chg="add mod">
          <ac:chgData name="Neemias Informatica Lima" userId="b77af7bd85500281" providerId="LiveId" clId="{1DAA2E81-C9EA-48D2-88EE-CBB7919371A7}" dt="2024-08-09T18:48:58.645" v="37" actId="962"/>
          <ac:picMkLst>
            <pc:docMk/>
            <pc:sldMk cId="1171776255" sldId="279"/>
            <ac:picMk id="3" creationId="{51674B3C-6F12-3255-E0D5-3CBF571D4FD0}"/>
          </ac:picMkLst>
        </pc:picChg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  <pc:picChg chg="add mod">
          <ac:chgData name="Neemias Informatica Lima" userId="b77af7bd85500281" providerId="LiveId" clId="{56E56F63-C24A-4607-B5CB-7B6C6C128B03}" dt="2023-06-21T16:04:22.281" v="14" actId="27614"/>
          <ac:picMkLst>
            <pc:docMk/>
            <pc:sldMk cId="673714155" sldId="257"/>
            <ac:picMk id="3" creationId="{3A45DCE4-DF8E-B0D9-975E-A1ED9BDFC3E9}"/>
          </ac:picMkLst>
        </pc:picChg>
        <pc:picChg chg="del">
          <ac:chgData name="Neemias Informatica Lima" userId="b77af7bd85500281" providerId="LiveId" clId="{56E56F63-C24A-4607-B5CB-7B6C6C128B03}" dt="2023-06-21T16:03:49.566" v="0" actId="478"/>
          <ac:picMkLst>
            <pc:docMk/>
            <pc:sldMk cId="673714155" sldId="257"/>
            <ac:picMk id="4" creationId="{CD08E187-3A5C-1D8F-3BCC-4F7A68036F88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  <pc:picChg chg="del">
          <ac:chgData name="Neemias Informatica Lima" userId="b77af7bd85500281" providerId="LiveId" clId="{56E56F63-C24A-4607-B5CB-7B6C6C128B03}" dt="2023-06-21T16:03:58.329" v="6" actId="478"/>
          <ac:picMkLst>
            <pc:docMk/>
            <pc:sldMk cId="4063337808" sldId="262"/>
            <ac:picMk id="3" creationId="{3D5C1906-C499-61E4-8AB3-47EE6F4C6767}"/>
          </ac:picMkLst>
        </pc:picChg>
        <pc:picChg chg="add mod">
          <ac:chgData name="Neemias Informatica Lima" userId="b77af7bd85500281" providerId="LiveId" clId="{56E56F63-C24A-4607-B5CB-7B6C6C128B03}" dt="2023-06-21T16:05:12.867" v="30" actId="962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  <pc:picChg chg="del">
          <ac:chgData name="Neemias Informatica Lima" userId="b77af7bd85500281" providerId="LiveId" clId="{56E56F63-C24A-4607-B5CB-7B6C6C128B03}" dt="2023-06-21T16:04:00.106" v="7" actId="478"/>
          <ac:picMkLst>
            <pc:docMk/>
            <pc:sldMk cId="530856640" sldId="263"/>
            <ac:picMk id="3" creationId="{FFE97EB2-D5B4-0ED3-157F-B3F470A685E1}"/>
          </ac:picMkLst>
        </pc:picChg>
        <pc:picChg chg="add mod">
          <ac:chgData name="Neemias Informatica Lima" userId="b77af7bd85500281" providerId="LiveId" clId="{56E56F63-C24A-4607-B5CB-7B6C6C128B03}" dt="2023-06-21T16:05:19.692" v="33" actId="962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  <pc:picChg chg="del">
          <ac:chgData name="Neemias Informatica Lima" userId="b77af7bd85500281" providerId="LiveId" clId="{56E56F63-C24A-4607-B5CB-7B6C6C128B03}" dt="2023-06-21T16:04:04.873" v="8" actId="478"/>
          <ac:picMkLst>
            <pc:docMk/>
            <pc:sldMk cId="3196196008" sldId="265"/>
            <ac:picMk id="3" creationId="{1E2FB511-42A0-C90D-A02C-AB0C3DA89AAA}"/>
          </ac:picMkLst>
        </pc:picChg>
        <pc:picChg chg="add mod">
          <ac:chgData name="Neemias Informatica Lima" userId="b77af7bd85500281" providerId="LiveId" clId="{56E56F63-C24A-4607-B5CB-7B6C6C128B03}" dt="2023-06-21T16:05:28.616" v="36" actId="962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  <pc:picChg chg="del">
          <ac:chgData name="Neemias Informatica Lima" userId="b77af7bd85500281" providerId="LiveId" clId="{56E56F63-C24A-4607-B5CB-7B6C6C128B03}" dt="2023-06-21T16:04:09.231" v="10" actId="478"/>
          <ac:picMkLst>
            <pc:docMk/>
            <pc:sldMk cId="1851065780" sldId="276"/>
            <ac:picMk id="3" creationId="{18A931B2-3BB5-413E-25FC-4AF03E0E4174}"/>
          </ac:picMkLst>
        </pc:picChg>
        <pc:picChg chg="add mod">
          <ac:chgData name="Neemias Informatica Lima" userId="b77af7bd85500281" providerId="LiveId" clId="{56E56F63-C24A-4607-B5CB-7B6C6C128B03}" dt="2023-06-23T11:49:47.527" v="39" actId="962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  <pc:picChg chg="add del mod">
          <ac:chgData name="Neemias Informatica Lima" userId="b77af7bd85500281" providerId="LiveId" clId="{56E56F63-C24A-4607-B5CB-7B6C6C128B03}" dt="2023-06-21T16:05:02.478" v="24" actId="478"/>
          <ac:picMkLst>
            <pc:docMk/>
            <pc:sldMk cId="1864668640" sldId="277"/>
            <ac:picMk id="3" creationId="{1F987A69-B73C-7C51-5C76-B05F409790F5}"/>
          </ac:picMkLst>
        </pc:picChg>
        <pc:picChg chg="del">
          <ac:chgData name="Neemias Informatica Lima" userId="b77af7bd85500281" providerId="LiveId" clId="{56E56F63-C24A-4607-B5CB-7B6C6C128B03}" dt="2023-06-21T16:03:50.962" v="1" actId="478"/>
          <ac:picMkLst>
            <pc:docMk/>
            <pc:sldMk cId="1864668640" sldId="277"/>
            <ac:picMk id="4" creationId="{9939F549-A70A-83C6-3316-B0B67A098B62}"/>
          </ac:picMkLst>
        </pc:picChg>
        <pc:picChg chg="add mod">
          <ac:chgData name="Neemias Informatica Lima" userId="b77af7bd85500281" providerId="LiveId" clId="{56E56F63-C24A-4607-B5CB-7B6C6C128B03}" dt="2023-06-21T16:05:03.958" v="27" actId="962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6E56F63-C24A-4607-B5CB-7B6C6C128B03}" dt="2023-06-21T16:04:37.704" v="20" actId="962"/>
          <ac:picMkLst>
            <pc:docMk/>
            <pc:sldMk cId="3902238588" sldId="279"/>
            <ac:picMk id="3" creationId="{14A6C7E3-7A77-C55F-664B-1DF9AB932560}"/>
          </ac:picMkLst>
        </pc:picChg>
        <pc:picChg chg="del">
          <ac:chgData name="Neemias Informatica Lima" userId="b77af7bd85500281" providerId="LiveId" clId="{56E56F63-C24A-4607-B5CB-7B6C6C128B03}" dt="2023-06-21T16:03:55.906" v="4" actId="478"/>
          <ac:picMkLst>
            <pc:docMk/>
            <pc:sldMk cId="3902238588" sldId="279"/>
            <ac:picMk id="4" creationId="{9F5BA2A0-34C1-602C-4432-71893D8019A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6E56F63-C24A-4607-B5CB-7B6C6C128B03}" dt="2023-06-21T16:04:49.380" v="23" actId="962"/>
          <ac:picMkLst>
            <pc:docMk/>
            <pc:sldMk cId="77404572" sldId="282"/>
            <ac:picMk id="3" creationId="{6FD4CD7F-4237-D061-23DC-237E6A13C936}"/>
          </ac:picMkLst>
        </pc:picChg>
        <pc:picChg chg="del">
          <ac:chgData name="Neemias Informatica Lima" userId="b77af7bd85500281" providerId="LiveId" clId="{56E56F63-C24A-4607-B5CB-7B6C6C128B03}" dt="2023-06-21T16:03:57.033" v="5" actId="478"/>
          <ac:picMkLst>
            <pc:docMk/>
            <pc:sldMk cId="77404572" sldId="282"/>
            <ac:picMk id="4" creationId="{27E2E005-F3A8-8474-F80C-CE43DACE6425}"/>
          </ac:picMkLst>
        </pc:picChg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  <pc:picChg chg="del">
          <ac:chgData name="Neemias Informatica Lima" userId="b77af7bd85500281" providerId="LiveId" clId="{56E56F63-C24A-4607-B5CB-7B6C6C128B03}" dt="2023-06-21T16:04:07.706" v="9" actId="478"/>
          <ac:picMkLst>
            <pc:docMk/>
            <pc:sldMk cId="3333231734" sldId="283"/>
            <ac:picMk id="3" creationId="{15BBE060-AAA8-451B-FAD5-2E5BC8C8056D}"/>
          </ac:picMkLst>
        </pc:picChg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  <pc:picChg chg="del">
          <ac:chgData name="Neemias Informatica Lima" userId="b77af7bd85500281" providerId="LiveId" clId="{56E56F63-C24A-4607-B5CB-7B6C6C128B03}" dt="2023-06-21T16:04:12.766" v="11" actId="478"/>
          <ac:picMkLst>
            <pc:docMk/>
            <pc:sldMk cId="919621851" sldId="361"/>
            <ac:picMk id="3" creationId="{553C2609-05B6-5BCD-62ED-7E5D025C9F69}"/>
          </ac:picMkLst>
        </pc:picChg>
        <pc:picChg chg="add mod">
          <ac:chgData name="Neemias Informatica Lima" userId="b77af7bd85500281" providerId="LiveId" clId="{56E56F63-C24A-4607-B5CB-7B6C6C128B03}" dt="2023-06-23T11:49:55.615" v="42" actId="962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01/11/2024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01/11/2024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01/11/2024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01/11/2024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01/11/2024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01/11/2024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01/11/2024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01/11/2024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01/11/2024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01/11/2024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01/11/2024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01/11/2024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FB56373B-58DD-00FC-C180-3BF11CB6D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36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4º TRIMESTRE DE 2024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3A4BEAB-9994-0D34-8519-026AF56C4F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97791"/>
            <a:ext cx="12192000" cy="485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ADDB362A-B3BE-EE2C-5257-F89A2379C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62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inha do tempo&#10;&#10;Descrição gerada automaticamente">
            <a:extLst>
              <a:ext uri="{FF2B5EF4-FFF2-40B4-BE49-F238E27FC236}">
                <a16:creationId xmlns:a16="http://schemas.microsoft.com/office/drawing/2014/main" id="{ABF62F86-42C9-95C6-DD40-4A29E0AAD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96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A5C8C7E5-1A78-C8D9-A6F2-05A01F979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95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, Linha do tempo&#10;&#10;Descrição gerada automaticamente">
            <a:extLst>
              <a:ext uri="{FF2B5EF4-FFF2-40B4-BE49-F238E27FC236}">
                <a16:creationId xmlns:a16="http://schemas.microsoft.com/office/drawing/2014/main" id="{EDD242E5-6068-DE3B-208F-61F6FD127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64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Aplicativo, Teams&#10;&#10;Descrição gerada automaticamente">
            <a:extLst>
              <a:ext uri="{FF2B5EF4-FFF2-40B4-BE49-F238E27FC236}">
                <a16:creationId xmlns:a16="http://schemas.microsoft.com/office/drawing/2014/main" id="{AACCB5EA-9963-3835-A262-CADE0709E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07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Descrição gerada automaticamente com confiança média">
            <a:extLst>
              <a:ext uri="{FF2B5EF4-FFF2-40B4-BE49-F238E27FC236}">
                <a16:creationId xmlns:a16="http://schemas.microsoft.com/office/drawing/2014/main" id="{05DD542E-E9FB-3A85-DC9E-79FC9A89B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5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orma, Polígono&#10;&#10;Descrição gerada automaticamente">
            <a:extLst>
              <a:ext uri="{FF2B5EF4-FFF2-40B4-BE49-F238E27FC236}">
                <a16:creationId xmlns:a16="http://schemas.microsoft.com/office/drawing/2014/main" id="{41C7F1A2-33E5-3855-C121-F9076AD13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25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Site&#10;&#10;Descrição gerada automaticamente">
            <a:extLst>
              <a:ext uri="{FF2B5EF4-FFF2-40B4-BE49-F238E27FC236}">
                <a16:creationId xmlns:a16="http://schemas.microsoft.com/office/drawing/2014/main" id="{DD0AC5C8-6CAD-9C16-F71E-1CB0180A44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75432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1161</TotalTime>
  <Words>17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2024-11-01T14:41:32Z</dcterms:modified>
</cp:coreProperties>
</file>