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FF6F98-C979-4DD7-B686-5A87BD7D67C4}" v="9" dt="2024-10-25T09:39:44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5:43.511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810E158B-5641-495C-A68F-1BE1E8367493}" dt="2024-10-04T09:35:43.511" v="11" actId="962"/>
          <ac:picMkLst>
            <pc:docMk/>
            <pc:sldMk cId="2210036356" sldId="256"/>
            <ac:picMk id="3" creationId="{65D56630-ADF6-D4B7-D6E8-6A1954A00EFB}"/>
          </ac:picMkLst>
        </pc:picChg>
        <pc:picChg chg="del">
          <ac:chgData name="Neemias Informatica Lima" userId="b77af7bd85500281" providerId="LiveId" clId="{810E158B-5641-495C-A68F-1BE1E8367493}" dt="2024-10-04T09:35:05.349" v="0" actId="478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810E158B-5641-495C-A68F-1BE1E8367493}" dt="2024-10-04T09:35:50.092" v="14" actId="962"/>
        <pc:sldMkLst>
          <pc:docMk/>
          <pc:sldMk cId="1837362798" sldId="257"/>
        </pc:sldMkLst>
        <pc:picChg chg="del">
          <ac:chgData name="Neemias Informatica Lima" userId="b77af7bd85500281" providerId="LiveId" clId="{810E158B-5641-495C-A68F-1BE1E8367493}" dt="2024-10-04T09:35:06.437" v="1" actId="478"/>
          <ac:picMkLst>
            <pc:docMk/>
            <pc:sldMk cId="1837362798" sldId="257"/>
            <ac:picMk id="3" creationId="{E4E463FB-7DC9-5C39-23F7-091AE34941FE}"/>
          </ac:picMkLst>
        </pc:picChg>
        <pc:picChg chg="add mod">
          <ac:chgData name="Neemias Informatica Lima" userId="b77af7bd85500281" providerId="LiveId" clId="{810E158B-5641-495C-A68F-1BE1E8367493}" dt="2024-10-04T09:35:50.092" v="14" actId="962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5:58.983" v="17" actId="962"/>
        <pc:sldMkLst>
          <pc:docMk/>
          <pc:sldMk cId="873896514" sldId="258"/>
        </pc:sldMkLst>
        <pc:picChg chg="del">
          <ac:chgData name="Neemias Informatica Lima" userId="b77af7bd85500281" providerId="LiveId" clId="{810E158B-5641-495C-A68F-1BE1E8367493}" dt="2024-10-04T09:35:07.722" v="2" actId="478"/>
          <ac:picMkLst>
            <pc:docMk/>
            <pc:sldMk cId="873896514" sldId="258"/>
            <ac:picMk id="3" creationId="{C582AB6B-CC3E-3DB9-03CD-C4F6D306E7E7}"/>
          </ac:picMkLst>
        </pc:picChg>
        <pc:picChg chg="add mod">
          <ac:chgData name="Neemias Informatica Lima" userId="b77af7bd85500281" providerId="LiveId" clId="{810E158B-5641-495C-A68F-1BE1E8367493}" dt="2024-10-04T09:35:58.983" v="17" actId="962"/>
          <ac:picMkLst>
            <pc:docMk/>
            <pc:sldMk cId="873896514" sldId="258"/>
            <ac:picMk id="4" creationId="{9DC2A544-57C2-61B6-D421-E2D80603222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04.728" v="20" actId="962"/>
        <pc:sldMkLst>
          <pc:docMk/>
          <pc:sldMk cId="2571695995" sldId="259"/>
        </pc:sldMkLst>
        <pc:picChg chg="del">
          <ac:chgData name="Neemias Informatica Lima" userId="b77af7bd85500281" providerId="LiveId" clId="{810E158B-5641-495C-A68F-1BE1E8367493}" dt="2024-10-04T09:35:08.838" v="3" actId="478"/>
          <ac:picMkLst>
            <pc:docMk/>
            <pc:sldMk cId="2571695995" sldId="259"/>
            <ac:picMk id="3" creationId="{1347524C-4DB0-10B0-60D0-DCECC08C5B18}"/>
          </ac:picMkLst>
        </pc:picChg>
        <pc:picChg chg="add mod">
          <ac:chgData name="Neemias Informatica Lima" userId="b77af7bd85500281" providerId="LiveId" clId="{810E158B-5641-495C-A68F-1BE1E8367493}" dt="2024-10-04T09:36:04.728" v="20" actId="962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11.106" v="23" actId="962"/>
        <pc:sldMkLst>
          <pc:docMk/>
          <pc:sldMk cId="1758464184" sldId="260"/>
        </pc:sldMkLst>
        <pc:picChg chg="del">
          <ac:chgData name="Neemias Informatica Lima" userId="b77af7bd85500281" providerId="LiveId" clId="{810E158B-5641-495C-A68F-1BE1E8367493}" dt="2024-10-04T09:35:09.850" v="4" actId="478"/>
          <ac:picMkLst>
            <pc:docMk/>
            <pc:sldMk cId="1758464184" sldId="260"/>
            <ac:picMk id="3" creationId="{C89F9DB4-F1BE-E134-F53C-9EEFCC9CEE78}"/>
          </ac:picMkLst>
        </pc:picChg>
        <pc:picChg chg="add mod">
          <ac:chgData name="Neemias Informatica Lima" userId="b77af7bd85500281" providerId="LiveId" clId="{810E158B-5641-495C-A68F-1BE1E8367493}" dt="2024-10-04T09:36:11.106" v="23" actId="962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16.639" v="26" actId="962"/>
        <pc:sldMkLst>
          <pc:docMk/>
          <pc:sldMk cId="3297107713" sldId="261"/>
        </pc:sldMkLst>
        <pc:picChg chg="del">
          <ac:chgData name="Neemias Informatica Lima" userId="b77af7bd85500281" providerId="LiveId" clId="{810E158B-5641-495C-A68F-1BE1E8367493}" dt="2024-10-04T09:35:11.409" v="5" actId="478"/>
          <ac:picMkLst>
            <pc:docMk/>
            <pc:sldMk cId="3297107713" sldId="261"/>
            <ac:picMk id="3" creationId="{719E8741-20E9-853D-8462-5FB1BA2DA920}"/>
          </ac:picMkLst>
        </pc:picChg>
        <pc:picChg chg="add mod">
          <ac:chgData name="Neemias Informatica Lima" userId="b77af7bd85500281" providerId="LiveId" clId="{810E158B-5641-495C-A68F-1BE1E8367493}" dt="2024-10-04T09:36:16.639" v="26" actId="962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23.110" v="29" actId="962"/>
        <pc:sldMkLst>
          <pc:docMk/>
          <pc:sldMk cId="154525927" sldId="262"/>
        </pc:sldMkLst>
        <pc:picChg chg="del">
          <ac:chgData name="Neemias Informatica Lima" userId="b77af7bd85500281" providerId="LiveId" clId="{810E158B-5641-495C-A68F-1BE1E8367493}" dt="2024-10-04T09:35:12.885" v="6" actId="478"/>
          <ac:picMkLst>
            <pc:docMk/>
            <pc:sldMk cId="154525927" sldId="262"/>
            <ac:picMk id="3" creationId="{FE01DC44-CE21-4D5F-CA33-EE8DB060F47A}"/>
          </ac:picMkLst>
        </pc:picChg>
        <pc:picChg chg="add mod">
          <ac:chgData name="Neemias Informatica Lima" userId="b77af7bd85500281" providerId="LiveId" clId="{810E158B-5641-495C-A68F-1BE1E8367493}" dt="2024-10-04T09:36:23.110" v="29" actId="962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0.137" v="32" actId="962"/>
        <pc:sldMkLst>
          <pc:docMk/>
          <pc:sldMk cId="3044925736" sldId="263"/>
        </pc:sldMkLst>
        <pc:picChg chg="del">
          <ac:chgData name="Neemias Informatica Lima" userId="b77af7bd85500281" providerId="LiveId" clId="{810E158B-5641-495C-A68F-1BE1E8367493}" dt="2024-10-04T09:35:14.286" v="7" actId="478"/>
          <ac:picMkLst>
            <pc:docMk/>
            <pc:sldMk cId="3044925736" sldId="263"/>
            <ac:picMk id="3" creationId="{E6E424C6-A5CF-FAF5-9C45-FD91F9E3D450}"/>
          </ac:picMkLst>
        </pc:picChg>
        <pc:picChg chg="add mod">
          <ac:chgData name="Neemias Informatica Lima" userId="b77af7bd85500281" providerId="LiveId" clId="{810E158B-5641-495C-A68F-1BE1E8367493}" dt="2024-10-04T09:36:30.137" v="32" actId="962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810E158B-5641-495C-A68F-1BE1E8367493}" dt="2024-10-04T09:36:38.852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810E158B-5641-495C-A68F-1BE1E8367493}" dt="2024-10-04T09:36:38.852" v="35" actId="962"/>
          <ac:picMkLst>
            <pc:docMk/>
            <pc:sldMk cId="1627875432" sldId="264"/>
            <ac:picMk id="3" creationId="{3388780D-C82A-7683-C176-AF4597D93AA9}"/>
          </ac:picMkLst>
        </pc:picChg>
        <pc:picChg chg="del">
          <ac:chgData name="Neemias Informatica Lima" userId="b77af7bd85500281" providerId="LiveId" clId="{810E158B-5641-495C-A68F-1BE1E8367493}" dt="2024-10-04T09:35:15.591" v="8" actId="478"/>
          <ac:picMkLst>
            <pc:docMk/>
            <pc:sldMk cId="1627875432" sldId="264"/>
            <ac:picMk id="4" creationId="{EBFA3A7B-3F9C-AD23-544B-35B11C359369}"/>
          </ac:picMkLst>
        </pc:picChg>
      </pc:sldChg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  <pc:sldChg chg="addSp delSp modSp mod">
        <pc:chgData name="Neemias Informatica Lima" userId="b77af7bd85500281" providerId="LiveId" clId="{B0C615CC-3EB6-4E49-B461-DCC63B8531D8}" dt="2024-09-27T11:55:13.552" v="11" actId="962"/>
        <pc:sldMkLst>
          <pc:docMk/>
          <pc:sldMk cId="2210036356" sldId="256"/>
        </pc:sldMkLst>
        <pc:picChg chg="del">
          <ac:chgData name="Neemias Informatica Lima" userId="b77af7bd85500281" providerId="LiveId" clId="{B0C615CC-3EB6-4E49-B461-DCC63B8531D8}" dt="2024-09-27T11:54:18.399" v="0" actId="478"/>
          <ac:picMkLst>
            <pc:docMk/>
            <pc:sldMk cId="2210036356" sldId="256"/>
            <ac:picMk id="3" creationId="{0D8CD81B-D436-F820-2708-BEA748BE4B57}"/>
          </ac:picMkLst>
        </pc:picChg>
        <pc:picChg chg="add mod">
          <ac:chgData name="Neemias Informatica Lima" userId="b77af7bd85500281" providerId="LiveId" clId="{B0C615CC-3EB6-4E49-B461-DCC63B8531D8}" dt="2024-09-27T11:55:13.552" v="11" actId="962"/>
          <ac:picMkLst>
            <pc:docMk/>
            <pc:sldMk cId="2210036356" sldId="256"/>
            <ac:picMk id="4" creationId="{E347BEC5-39A6-1472-0FB5-3FD7ADDF1CA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18.361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B0C615CC-3EB6-4E49-B461-DCC63B8531D8}" dt="2024-09-27T11:55:18.361" v="14" actId="962"/>
          <ac:picMkLst>
            <pc:docMk/>
            <pc:sldMk cId="1837362798" sldId="257"/>
            <ac:picMk id="3" creationId="{E4E463FB-7DC9-5C39-23F7-091AE34941FE}"/>
          </ac:picMkLst>
        </pc:picChg>
        <pc:picChg chg="del">
          <ac:chgData name="Neemias Informatica Lima" userId="b77af7bd85500281" providerId="LiveId" clId="{B0C615CC-3EB6-4E49-B461-DCC63B8531D8}" dt="2024-09-27T11:54:19.695" v="1" actId="478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26.398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B0C615CC-3EB6-4E49-B461-DCC63B8531D8}" dt="2024-09-27T11:55:26.398" v="17" actId="962"/>
          <ac:picMkLst>
            <pc:docMk/>
            <pc:sldMk cId="873896514" sldId="258"/>
            <ac:picMk id="3" creationId="{C582AB6B-CC3E-3DB9-03CD-C4F6D306E7E7}"/>
          </ac:picMkLst>
        </pc:picChg>
        <pc:picChg chg="del">
          <ac:chgData name="Neemias Informatica Lima" userId="b77af7bd85500281" providerId="LiveId" clId="{B0C615CC-3EB6-4E49-B461-DCC63B8531D8}" dt="2024-09-27T11:54:20.823" v="2" actId="478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2.627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B0C615CC-3EB6-4E49-B461-DCC63B8531D8}" dt="2024-09-27T11:55:32.627" v="20" actId="962"/>
          <ac:picMkLst>
            <pc:docMk/>
            <pc:sldMk cId="2571695995" sldId="259"/>
            <ac:picMk id="3" creationId="{1347524C-4DB0-10B0-60D0-DCECC08C5B18}"/>
          </ac:picMkLst>
        </pc:picChg>
        <pc:picChg chg="del">
          <ac:chgData name="Neemias Informatica Lima" userId="b77af7bd85500281" providerId="LiveId" clId="{B0C615CC-3EB6-4E49-B461-DCC63B8531D8}" dt="2024-09-27T11:54:22.243" v="3" actId="478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39.049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B0C615CC-3EB6-4E49-B461-DCC63B8531D8}" dt="2024-09-27T11:55:39.049" v="23" actId="962"/>
          <ac:picMkLst>
            <pc:docMk/>
            <pc:sldMk cId="1758464184" sldId="260"/>
            <ac:picMk id="3" creationId="{C89F9DB4-F1BE-E134-F53C-9EEFCC9CEE78}"/>
          </ac:picMkLst>
        </pc:picChg>
        <pc:picChg chg="del">
          <ac:chgData name="Neemias Informatica Lima" userId="b77af7bd85500281" providerId="LiveId" clId="{B0C615CC-3EB6-4E49-B461-DCC63B8531D8}" dt="2024-09-27T11:54:23.488" v="4" actId="478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44.494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B0C615CC-3EB6-4E49-B461-DCC63B8531D8}" dt="2024-09-27T11:55:44.494" v="26" actId="962"/>
          <ac:picMkLst>
            <pc:docMk/>
            <pc:sldMk cId="3297107713" sldId="261"/>
            <ac:picMk id="3" creationId="{719E8741-20E9-853D-8462-5FB1BA2DA920}"/>
          </ac:picMkLst>
        </pc:picChg>
        <pc:picChg chg="del">
          <ac:chgData name="Neemias Informatica Lima" userId="b77af7bd85500281" providerId="LiveId" clId="{B0C615CC-3EB6-4E49-B461-DCC63B8531D8}" dt="2024-09-27T11:54:25.021" v="5" actId="478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B0C615CC-3EB6-4E49-B461-DCC63B8531D8}" dt="2024-09-27T11:55:56.617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B0C615CC-3EB6-4E49-B461-DCC63B8531D8}" dt="2024-09-27T11:55:56.617" v="29" actId="962"/>
          <ac:picMkLst>
            <pc:docMk/>
            <pc:sldMk cId="154525927" sldId="262"/>
            <ac:picMk id="3" creationId="{FE01DC44-CE21-4D5F-CA33-EE8DB060F47A}"/>
          </ac:picMkLst>
        </pc:picChg>
        <pc:picChg chg="del">
          <ac:chgData name="Neemias Informatica Lima" userId="b77af7bd85500281" providerId="LiveId" clId="{B0C615CC-3EB6-4E49-B461-DCC63B8531D8}" dt="2024-09-27T11:54:26.622" v="6" actId="478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3.31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B0C615CC-3EB6-4E49-B461-DCC63B8531D8}" dt="2024-09-27T11:56:03.312" v="32" actId="962"/>
          <ac:picMkLst>
            <pc:docMk/>
            <pc:sldMk cId="3044925736" sldId="263"/>
            <ac:picMk id="3" creationId="{E6E424C6-A5CF-FAF5-9C45-FD91F9E3D450}"/>
          </ac:picMkLst>
        </pc:picChg>
        <pc:picChg chg="del">
          <ac:chgData name="Neemias Informatica Lima" userId="b77af7bd85500281" providerId="LiveId" clId="{B0C615CC-3EB6-4E49-B461-DCC63B8531D8}" dt="2024-09-27T11:54:27.872" v="7" actId="478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B0C615CC-3EB6-4E49-B461-DCC63B8531D8}" dt="2024-09-27T11:56:09.707" v="35" actId="962"/>
        <pc:sldMkLst>
          <pc:docMk/>
          <pc:sldMk cId="1627875432" sldId="264"/>
        </pc:sldMkLst>
        <pc:picChg chg="del">
          <ac:chgData name="Neemias Informatica Lima" userId="b77af7bd85500281" providerId="LiveId" clId="{B0C615CC-3EB6-4E49-B461-DCC63B8531D8}" dt="2024-09-27T11:54:29.513" v="8" actId="478"/>
          <ac:picMkLst>
            <pc:docMk/>
            <pc:sldMk cId="1627875432" sldId="264"/>
            <ac:picMk id="3" creationId="{493D0310-2801-631E-2ACE-C2474448174C}"/>
          </ac:picMkLst>
        </pc:picChg>
        <pc:picChg chg="add mod">
          <ac:chgData name="Neemias Informatica Lima" userId="b77af7bd85500281" providerId="LiveId" clId="{B0C615CC-3EB6-4E49-B461-DCC63B8531D8}" dt="2024-09-27T11:56:09.707" v="35" actId="962"/>
          <ac:picMkLst>
            <pc:docMk/>
            <pc:sldMk cId="1627875432" sldId="264"/>
            <ac:picMk id="4" creationId="{EBFA3A7B-3F9C-AD23-544B-35B11C359369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13.717" v="11" actId="962"/>
        <pc:sldMkLst>
          <pc:docMk/>
          <pc:sldMk cId="2210036356" sldId="256"/>
        </pc:sldMkLst>
        <pc:picChg chg="del">
          <ac:chgData name="Neemias Informatica Lima" userId="b77af7bd85500281" providerId="LiveId" clId="{D1FF6F98-C979-4DD7-B686-5A87BD7D67C4}" dt="2024-10-24T10:57:36.100" v="0" actId="478"/>
          <ac:picMkLst>
            <pc:docMk/>
            <pc:sldMk cId="2210036356" sldId="256"/>
            <ac:picMk id="3" creationId="{59863945-74D1-E0E9-8FC6-CCF32615C874}"/>
          </ac:picMkLst>
        </pc:picChg>
        <pc:picChg chg="add mod">
          <ac:chgData name="Neemias Informatica Lima" userId="b77af7bd85500281" providerId="LiveId" clId="{D1FF6F98-C979-4DD7-B686-5A87BD7D67C4}" dt="2024-10-24T10:58:13.717" v="11" actId="962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19.19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D1FF6F98-C979-4DD7-B686-5A87BD7D67C4}" dt="2024-10-24T10:58:19.194" v="14" actId="962"/>
          <ac:picMkLst>
            <pc:docMk/>
            <pc:sldMk cId="1837362798" sldId="257"/>
            <ac:picMk id="3" creationId="{6035CBCC-3659-2CBC-83E5-CA6E0B464D79}"/>
          </ac:picMkLst>
        </pc:picChg>
        <pc:picChg chg="del">
          <ac:chgData name="Neemias Informatica Lima" userId="b77af7bd85500281" providerId="LiveId" clId="{D1FF6F98-C979-4DD7-B686-5A87BD7D67C4}" dt="2024-10-24T10:57:37.423" v="1" actId="478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25.249" v="17" actId="962"/>
        <pc:sldMkLst>
          <pc:docMk/>
          <pc:sldMk cId="873896514" sldId="258"/>
        </pc:sldMkLst>
        <pc:picChg chg="del">
          <ac:chgData name="Neemias Informatica Lima" userId="b77af7bd85500281" providerId="LiveId" clId="{D1FF6F98-C979-4DD7-B686-5A87BD7D67C4}" dt="2024-10-24T10:57:38.578" v="2" actId="478"/>
          <ac:picMkLst>
            <pc:docMk/>
            <pc:sldMk cId="873896514" sldId="258"/>
            <ac:picMk id="3" creationId="{73D537B7-2751-187A-3B88-2FD0BEE5E1DA}"/>
          </ac:picMkLst>
        </pc:picChg>
        <pc:picChg chg="add mod">
          <ac:chgData name="Neemias Informatica Lima" userId="b77af7bd85500281" providerId="LiveId" clId="{D1FF6F98-C979-4DD7-B686-5A87BD7D67C4}" dt="2024-10-24T10:58:25.249" v="17" actId="962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34.563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D1FF6F98-C979-4DD7-B686-5A87BD7D67C4}" dt="2024-10-24T10:58:34.563" v="20" actId="962"/>
          <ac:picMkLst>
            <pc:docMk/>
            <pc:sldMk cId="2571695995" sldId="259"/>
            <ac:picMk id="3" creationId="{126E3DED-C5BD-D0AC-444D-F098D4D6458B}"/>
          </ac:picMkLst>
        </pc:picChg>
        <pc:picChg chg="del">
          <ac:chgData name="Neemias Informatica Lima" userId="b77af7bd85500281" providerId="LiveId" clId="{D1FF6F98-C979-4DD7-B686-5A87BD7D67C4}" dt="2024-10-24T10:57:39.752" v="3" actId="478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0.07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D1FF6F98-C979-4DD7-B686-5A87BD7D67C4}" dt="2024-10-24T10:58:40.074" v="23" actId="962"/>
          <ac:picMkLst>
            <pc:docMk/>
            <pc:sldMk cId="1758464184" sldId="260"/>
            <ac:picMk id="3" creationId="{BAC7E4B1-0A56-6ACA-C4FD-5CDD08BBB583}"/>
          </ac:picMkLst>
        </pc:picChg>
        <pc:picChg chg="del">
          <ac:chgData name="Neemias Informatica Lima" userId="b77af7bd85500281" providerId="LiveId" clId="{D1FF6F98-C979-4DD7-B686-5A87BD7D67C4}" dt="2024-10-24T10:57:40.870" v="4" actId="478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45.648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D1FF6F98-C979-4DD7-B686-5A87BD7D67C4}" dt="2024-10-24T10:58:45.648" v="26" actId="962"/>
          <ac:picMkLst>
            <pc:docMk/>
            <pc:sldMk cId="3297107713" sldId="261"/>
            <ac:picMk id="3" creationId="{46A13C85-8322-0C4C-3365-8440B5AADF0C}"/>
          </ac:picMkLst>
        </pc:picChg>
        <pc:picChg chg="del">
          <ac:chgData name="Neemias Informatica Lima" userId="b77af7bd85500281" providerId="LiveId" clId="{D1FF6F98-C979-4DD7-B686-5A87BD7D67C4}" dt="2024-10-24T10:57:42.449" v="5" actId="478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D1FF6F98-C979-4DD7-B686-5A87BD7D67C4}" dt="2024-10-24T10:58:51.204" v="29" actId="962"/>
          <ac:picMkLst>
            <pc:docMk/>
            <pc:sldMk cId="154525927" sldId="262"/>
            <ac:picMk id="3" creationId="{B3DF2A9E-D64E-E6E7-A63D-A90E372F57AF}"/>
          </ac:picMkLst>
        </pc:picChg>
        <pc:picChg chg="del">
          <ac:chgData name="Neemias Informatica Lima" userId="b77af7bd85500281" providerId="LiveId" clId="{D1FF6F98-C979-4DD7-B686-5A87BD7D67C4}" dt="2024-10-24T10:57:43.790" v="6" actId="478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D1FF6F98-C979-4DD7-B686-5A87BD7D67C4}" dt="2024-10-24T10:58:57.122" v="32" actId="962"/>
          <ac:picMkLst>
            <pc:docMk/>
            <pc:sldMk cId="3044925736" sldId="263"/>
            <ac:picMk id="3" creationId="{A7FAD6DC-0718-76FD-AFEF-5CE2BA0DD5B9}"/>
          </ac:picMkLst>
        </pc:picChg>
        <pc:picChg chg="del">
          <ac:chgData name="Neemias Informatica Lima" userId="b77af7bd85500281" providerId="LiveId" clId="{D1FF6F98-C979-4DD7-B686-5A87BD7D67C4}" dt="2024-10-24T10:57:45.041" v="7" actId="478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  <pc:picChg chg="del">
          <ac:chgData name="Neemias Informatica Lima" userId="b77af7bd85500281" providerId="LiveId" clId="{D1FF6F98-C979-4DD7-B686-5A87BD7D67C4}" dt="2024-10-24T10:57:47.323" v="8" actId="478"/>
          <ac:picMkLst>
            <pc:docMk/>
            <pc:sldMk cId="1627875432" sldId="264"/>
            <ac:picMk id="3" creationId="{B9BD3C4D-B427-B138-CEDB-3DE59A5F89AE}"/>
          </ac:picMkLst>
        </pc:picChg>
        <pc:picChg chg="add mod">
          <ac:chgData name="Neemias Informatica Lima" userId="b77af7bd85500281" providerId="LiveId" clId="{D1FF6F98-C979-4DD7-B686-5A87BD7D67C4}" dt="2024-10-25T09:39:45.352" v="35" actId="962"/>
          <ac:picMkLst>
            <pc:docMk/>
            <pc:sldMk cId="1627875432" sldId="264"/>
            <ac:picMk id="3" creationId="{D742D5F2-F8C9-14CA-FFAA-A91F88DA6760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25/10/2024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CDADDE0-947D-673B-431D-FF19F39A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6035CBCC-3659-2CBC-83E5-CA6E0B46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B29BA9C1-AF47-99A0-C739-57FC1C003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26E3DED-C5BD-D0AC-444D-F098D4D6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AC7E4B1-0A56-6ACA-C4FD-5CDD08BBB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6A13C85-8322-0C4C-3365-8440B5AA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B3DF2A9E-D64E-E6E7-A63D-A90E372F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A7FAD6DC-0718-76FD-AFEF-5CE2BA0D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742D5F2-F8C9-14CA-FFAA-A91F88DA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1160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2024-10-25T09:39:46Z</dcterms:modified>
</cp:coreProperties>
</file>