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D4A91-6D11-4D22-9E16-12876D5255E5}" v="9" dt="2024-10-18T09:49:41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88D4A91-6D11-4D22-9E16-12876D5255E5}" dt="2024-10-17T23:16:09.858" v="11" actId="962"/>
          <ac:picMkLst>
            <pc:docMk/>
            <pc:sldMk cId="2210036356" sldId="256"/>
            <ac:picMk id="3" creationId="{59863945-74D1-E0E9-8FC6-CCF32615C874}"/>
          </ac:picMkLst>
        </pc:picChg>
        <pc:picChg chg="del">
          <ac:chgData name="Neemias Informatica Lima" userId="b77af7bd85500281" providerId="LiveId" clId="{588D4A91-6D11-4D22-9E16-12876D5255E5}" dt="2024-10-17T23:13:07.306" v="0" actId="478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  <pc:picChg chg="del">
          <ac:chgData name="Neemias Informatica Lima" userId="b77af7bd85500281" providerId="LiveId" clId="{588D4A91-6D11-4D22-9E16-12876D5255E5}" dt="2024-10-17T23:13:08.493" v="1" actId="478"/>
          <ac:picMkLst>
            <pc:docMk/>
            <pc:sldMk cId="1837362798" sldId="257"/>
            <ac:picMk id="3" creationId="{5C9C34AD-E1D5-7F4C-37BE-ABC598C5B125}"/>
          </ac:picMkLst>
        </pc:picChg>
        <pc:picChg chg="add mod">
          <ac:chgData name="Neemias Informatica Lima" userId="b77af7bd85500281" providerId="LiveId" clId="{588D4A91-6D11-4D22-9E16-12876D5255E5}" dt="2024-10-17T23:16:14.968" v="14" actId="962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88D4A91-6D11-4D22-9E16-12876D5255E5}" dt="2024-10-17T23:16:20.713" v="17" actId="962"/>
          <ac:picMkLst>
            <pc:docMk/>
            <pc:sldMk cId="873896514" sldId="258"/>
            <ac:picMk id="3" creationId="{73D537B7-2751-187A-3B88-2FD0BEE5E1DA}"/>
          </ac:picMkLst>
        </pc:picChg>
        <pc:picChg chg="del">
          <ac:chgData name="Neemias Informatica Lima" userId="b77af7bd85500281" providerId="LiveId" clId="{588D4A91-6D11-4D22-9E16-12876D5255E5}" dt="2024-10-17T23:13:09.538" v="2" actId="478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  <pc:picChg chg="del">
          <ac:chgData name="Neemias Informatica Lima" userId="b77af7bd85500281" providerId="LiveId" clId="{588D4A91-6D11-4D22-9E16-12876D5255E5}" dt="2024-10-17T23:13:10.753" v="3" actId="478"/>
          <ac:picMkLst>
            <pc:docMk/>
            <pc:sldMk cId="2571695995" sldId="259"/>
            <ac:picMk id="3" creationId="{0912FA8B-7F6E-AC65-1797-D6A6FD7BE8BF}"/>
          </ac:picMkLst>
        </pc:picChg>
        <pc:picChg chg="add mod">
          <ac:chgData name="Neemias Informatica Lima" userId="b77af7bd85500281" providerId="LiveId" clId="{588D4A91-6D11-4D22-9E16-12876D5255E5}" dt="2024-10-17T23:16:26.534" v="20" actId="962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  <pc:picChg chg="del">
          <ac:chgData name="Neemias Informatica Lima" userId="b77af7bd85500281" providerId="LiveId" clId="{588D4A91-6D11-4D22-9E16-12876D5255E5}" dt="2024-10-17T23:13:11.917" v="4" actId="478"/>
          <ac:picMkLst>
            <pc:docMk/>
            <pc:sldMk cId="1758464184" sldId="260"/>
            <ac:picMk id="3" creationId="{5F02BE80-8C54-B7D5-A959-A7D03208C31C}"/>
          </ac:picMkLst>
        </pc:picChg>
        <pc:picChg chg="add mod">
          <ac:chgData name="Neemias Informatica Lima" userId="b77af7bd85500281" providerId="LiveId" clId="{588D4A91-6D11-4D22-9E16-12876D5255E5}" dt="2024-10-17T23:16:34.209" v="23" actId="962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  <pc:picChg chg="del">
          <ac:chgData name="Neemias Informatica Lima" userId="b77af7bd85500281" providerId="LiveId" clId="{588D4A91-6D11-4D22-9E16-12876D5255E5}" dt="2024-10-17T23:13:13.507" v="5" actId="478"/>
          <ac:picMkLst>
            <pc:docMk/>
            <pc:sldMk cId="3297107713" sldId="261"/>
            <ac:picMk id="3" creationId="{5628735C-6230-73CF-2950-DA09ED632B27}"/>
          </ac:picMkLst>
        </pc:picChg>
        <pc:picChg chg="add mod">
          <ac:chgData name="Neemias Informatica Lima" userId="b77af7bd85500281" providerId="LiveId" clId="{588D4A91-6D11-4D22-9E16-12876D5255E5}" dt="2024-10-17T23:16:40.604" v="26" actId="962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  <pc:picChg chg="del">
          <ac:chgData name="Neemias Informatica Lima" userId="b77af7bd85500281" providerId="LiveId" clId="{588D4A91-6D11-4D22-9E16-12876D5255E5}" dt="2024-10-17T23:13:14.872" v="6" actId="478"/>
          <ac:picMkLst>
            <pc:docMk/>
            <pc:sldMk cId="154525927" sldId="262"/>
            <ac:picMk id="3" creationId="{DB4EDB71-C4C4-3B96-7B6E-570F7206708A}"/>
          </ac:picMkLst>
        </pc:picChg>
        <pc:picChg chg="add mod">
          <ac:chgData name="Neemias Informatica Lima" userId="b77af7bd85500281" providerId="LiveId" clId="{588D4A91-6D11-4D22-9E16-12876D5255E5}" dt="2024-10-17T23:16:47.404" v="29" actId="962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  <pc:picChg chg="del">
          <ac:chgData name="Neemias Informatica Lima" userId="b77af7bd85500281" providerId="LiveId" clId="{588D4A91-6D11-4D22-9E16-12876D5255E5}" dt="2024-10-17T23:13:16.620" v="7" actId="478"/>
          <ac:picMkLst>
            <pc:docMk/>
            <pc:sldMk cId="3044925736" sldId="263"/>
            <ac:picMk id="3" creationId="{81B2F609-66CD-A3EF-A2DE-C5D7DFCB44F7}"/>
          </ac:picMkLst>
        </pc:picChg>
        <pc:picChg chg="add mod">
          <ac:chgData name="Neemias Informatica Lima" userId="b77af7bd85500281" providerId="LiveId" clId="{588D4A91-6D11-4D22-9E16-12876D5255E5}" dt="2024-10-17T23:16:52.851" v="31" actId="27614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588D4A91-6D11-4D22-9E16-12876D5255E5}" dt="2024-10-18T09:49:42.175" v="34" actId="962"/>
          <ac:picMkLst>
            <pc:docMk/>
            <pc:sldMk cId="1627875432" sldId="264"/>
            <ac:picMk id="3" creationId="{B9BD3C4D-B427-B138-CEDB-3DE59A5F89AE}"/>
          </ac:picMkLst>
        </pc:picChg>
        <pc:picChg chg="del">
          <ac:chgData name="Neemias Informatica Lima" userId="b77af7bd85500281" providerId="LiveId" clId="{588D4A91-6D11-4D22-9E16-12876D5255E5}" dt="2024-10-17T23:13:17.803" v="8" actId="478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D1569E59-D53E-4AE8-9CDE-6E9FF2EEC0A6}" dt="2024-09-20T00:15:44.578" v="11" actId="962"/>
          <ac:picMkLst>
            <pc:docMk/>
            <pc:sldMk cId="2210036356" sldId="256"/>
            <ac:picMk id="3" creationId="{0D8CD81B-D436-F820-2708-BEA748BE4B57}"/>
          </ac:picMkLst>
        </pc:picChg>
        <pc:picChg chg="del">
          <ac:chgData name="Neemias Informatica Lima" userId="b77af7bd85500281" providerId="LiveId" clId="{D1569E59-D53E-4AE8-9CDE-6E9FF2EEC0A6}" dt="2024-09-20T00:14:25.386" v="0" actId="478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  <pc:picChg chg="del">
          <ac:chgData name="Neemias Informatica Lima" userId="b77af7bd85500281" providerId="LiveId" clId="{D1569E59-D53E-4AE8-9CDE-6E9FF2EEC0A6}" dt="2024-09-20T00:14:31.449" v="1" actId="478"/>
          <ac:picMkLst>
            <pc:docMk/>
            <pc:sldMk cId="1837362798" sldId="257"/>
            <ac:picMk id="3" creationId="{E74E20CC-CCF1-1DB3-D6B2-E644DA5B2E4F}"/>
          </ac:picMkLst>
        </pc:picChg>
        <pc:picChg chg="add mod">
          <ac:chgData name="Neemias Informatica Lima" userId="b77af7bd85500281" providerId="LiveId" clId="{D1569E59-D53E-4AE8-9CDE-6E9FF2EEC0A6}" dt="2024-09-20T00:15:51.529" v="14" actId="962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  <pc:picChg chg="del">
          <ac:chgData name="Neemias Informatica Lima" userId="b77af7bd85500281" providerId="LiveId" clId="{D1569E59-D53E-4AE8-9CDE-6E9FF2EEC0A6}" dt="2024-09-20T00:14:33.342" v="2" actId="478"/>
          <ac:picMkLst>
            <pc:docMk/>
            <pc:sldMk cId="873896514" sldId="258"/>
            <ac:picMk id="3" creationId="{D2828B36-32E7-7975-B550-A51228BED521}"/>
          </ac:picMkLst>
        </pc:picChg>
        <pc:picChg chg="add mod">
          <ac:chgData name="Neemias Informatica Lima" userId="b77af7bd85500281" providerId="LiveId" clId="{D1569E59-D53E-4AE8-9CDE-6E9FF2EEC0A6}" dt="2024-09-20T00:15:59.340" v="17" actId="962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  <pc:picChg chg="del">
          <ac:chgData name="Neemias Informatica Lima" userId="b77af7bd85500281" providerId="LiveId" clId="{D1569E59-D53E-4AE8-9CDE-6E9FF2EEC0A6}" dt="2024-09-20T00:14:34.487" v="3" actId="478"/>
          <ac:picMkLst>
            <pc:docMk/>
            <pc:sldMk cId="2571695995" sldId="259"/>
            <ac:picMk id="3" creationId="{8F4C8DDF-F055-BA2F-6ECF-9D49C8176669}"/>
          </ac:picMkLst>
        </pc:picChg>
        <pc:picChg chg="add mod">
          <ac:chgData name="Neemias Informatica Lima" userId="b77af7bd85500281" providerId="LiveId" clId="{D1569E59-D53E-4AE8-9CDE-6E9FF2EEC0A6}" dt="2024-09-20T00:16:06.608" v="20" actId="962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  <pc:picChg chg="del">
          <ac:chgData name="Neemias Informatica Lima" userId="b77af7bd85500281" providerId="LiveId" clId="{D1569E59-D53E-4AE8-9CDE-6E9FF2EEC0A6}" dt="2024-09-20T00:14:35.501" v="4" actId="478"/>
          <ac:picMkLst>
            <pc:docMk/>
            <pc:sldMk cId="1758464184" sldId="260"/>
            <ac:picMk id="3" creationId="{3FADCC7C-9DD7-1407-1B7B-AF4E8F3B437E}"/>
          </ac:picMkLst>
        </pc:picChg>
        <pc:picChg chg="add mod">
          <ac:chgData name="Neemias Informatica Lima" userId="b77af7bd85500281" providerId="LiveId" clId="{D1569E59-D53E-4AE8-9CDE-6E9FF2EEC0A6}" dt="2024-09-20T00:16:12.927" v="23" actId="962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  <pc:picChg chg="del">
          <ac:chgData name="Neemias Informatica Lima" userId="b77af7bd85500281" providerId="LiveId" clId="{D1569E59-D53E-4AE8-9CDE-6E9FF2EEC0A6}" dt="2024-09-20T00:14:37.363" v="5" actId="478"/>
          <ac:picMkLst>
            <pc:docMk/>
            <pc:sldMk cId="3297107713" sldId="261"/>
            <ac:picMk id="3" creationId="{4DC3790D-08E8-C8C3-C477-EF90188D3FE2}"/>
          </ac:picMkLst>
        </pc:picChg>
        <pc:picChg chg="add mod">
          <ac:chgData name="Neemias Informatica Lima" userId="b77af7bd85500281" providerId="LiveId" clId="{D1569E59-D53E-4AE8-9CDE-6E9FF2EEC0A6}" dt="2024-09-20T00:16:18.355" v="26" actId="962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  <pc:picChg chg="del">
          <ac:chgData name="Neemias Informatica Lima" userId="b77af7bd85500281" providerId="LiveId" clId="{D1569E59-D53E-4AE8-9CDE-6E9FF2EEC0A6}" dt="2024-09-20T00:14:38.273" v="6" actId="478"/>
          <ac:picMkLst>
            <pc:docMk/>
            <pc:sldMk cId="154525927" sldId="262"/>
            <ac:picMk id="3" creationId="{62C6EE7F-1B81-B7A0-FAAA-4AEF86564EC7}"/>
          </ac:picMkLst>
        </pc:picChg>
        <pc:picChg chg="add mod">
          <ac:chgData name="Neemias Informatica Lima" userId="b77af7bd85500281" providerId="LiveId" clId="{D1569E59-D53E-4AE8-9CDE-6E9FF2EEC0A6}" dt="2024-09-20T00:16:23.692" v="29" actId="962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  <pc:picChg chg="del">
          <ac:chgData name="Neemias Informatica Lima" userId="b77af7bd85500281" providerId="LiveId" clId="{D1569E59-D53E-4AE8-9CDE-6E9FF2EEC0A6}" dt="2024-09-20T00:14:39.172" v="7" actId="478"/>
          <ac:picMkLst>
            <pc:docMk/>
            <pc:sldMk cId="3044925736" sldId="263"/>
            <ac:picMk id="3" creationId="{A4CDBE8F-214A-CCF3-DE0B-1F8612513D28}"/>
          </ac:picMkLst>
        </pc:picChg>
        <pc:picChg chg="add mod">
          <ac:chgData name="Neemias Informatica Lima" userId="b77af7bd85500281" providerId="LiveId" clId="{D1569E59-D53E-4AE8-9CDE-6E9FF2EEC0A6}" dt="2024-09-20T00:16:29.499" v="32" actId="962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D1569E59-D53E-4AE8-9CDE-6E9FF2EEC0A6}" dt="2024-09-20T11:46:16.913" v="35" actId="962"/>
          <ac:picMkLst>
            <pc:docMk/>
            <pc:sldMk cId="1627875432" sldId="264"/>
            <ac:picMk id="3" creationId="{493D0310-2801-631E-2ACE-C2474448174C}"/>
          </ac:picMkLst>
        </pc:picChg>
        <pc:picChg chg="del">
          <ac:chgData name="Neemias Informatica Lima" userId="b77af7bd85500281" providerId="LiveId" clId="{D1569E59-D53E-4AE8-9CDE-6E9FF2EEC0A6}" dt="2024-09-20T00:14:42.299" v="8" actId="478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5:43.511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810E158B-5641-495C-A68F-1BE1E8367493}" dt="2024-10-04T09:35:43.511" v="11" actId="962"/>
          <ac:picMkLst>
            <pc:docMk/>
            <pc:sldMk cId="2210036356" sldId="256"/>
            <ac:picMk id="3" creationId="{65D56630-ADF6-D4B7-D6E8-6A1954A00EFB}"/>
          </ac:picMkLst>
        </pc:picChg>
        <pc:picChg chg="del">
          <ac:chgData name="Neemias Informatica Lima" userId="b77af7bd85500281" providerId="LiveId" clId="{810E158B-5641-495C-A68F-1BE1E8367493}" dt="2024-10-04T09:35:05.349" v="0" actId="478"/>
          <ac:picMkLst>
            <pc:docMk/>
            <pc:sldMk cId="2210036356" sldId="256"/>
            <ac:picMk id="4" creationId="{E347BEC5-39A6-1472-0FB5-3FD7ADDF1CAA}"/>
          </ac:picMkLst>
        </pc:picChg>
      </pc:sldChg>
      <pc:sldChg chg="addSp delSp modSp mod">
        <pc:chgData name="Neemias Informatica Lima" userId="b77af7bd85500281" providerId="LiveId" clId="{810E158B-5641-495C-A68F-1BE1E8367493}" dt="2024-10-04T09:35:50.092" v="14" actId="962"/>
        <pc:sldMkLst>
          <pc:docMk/>
          <pc:sldMk cId="1837362798" sldId="257"/>
        </pc:sldMkLst>
        <pc:picChg chg="del">
          <ac:chgData name="Neemias Informatica Lima" userId="b77af7bd85500281" providerId="LiveId" clId="{810E158B-5641-495C-A68F-1BE1E8367493}" dt="2024-10-04T09:35:06.437" v="1" actId="478"/>
          <ac:picMkLst>
            <pc:docMk/>
            <pc:sldMk cId="1837362798" sldId="257"/>
            <ac:picMk id="3" creationId="{E4E463FB-7DC9-5C39-23F7-091AE34941FE}"/>
          </ac:picMkLst>
        </pc:picChg>
        <pc:picChg chg="add mod">
          <ac:chgData name="Neemias Informatica Lima" userId="b77af7bd85500281" providerId="LiveId" clId="{810E158B-5641-495C-A68F-1BE1E8367493}" dt="2024-10-04T09:35:50.092" v="14" actId="962"/>
          <ac:picMkLst>
            <pc:docMk/>
            <pc:sldMk cId="1837362798" sldId="257"/>
            <ac:picMk id="4" creationId="{CA78BDBB-D142-848E-372E-73539F5967EE}"/>
          </ac:picMkLst>
        </pc:picChg>
      </pc:sldChg>
      <pc:sldChg chg="addSp delSp modSp mod">
        <pc:chgData name="Neemias Informatica Lima" userId="b77af7bd85500281" providerId="LiveId" clId="{810E158B-5641-495C-A68F-1BE1E8367493}" dt="2024-10-04T09:35:58.983" v="17" actId="962"/>
        <pc:sldMkLst>
          <pc:docMk/>
          <pc:sldMk cId="873896514" sldId="258"/>
        </pc:sldMkLst>
        <pc:picChg chg="del">
          <ac:chgData name="Neemias Informatica Lima" userId="b77af7bd85500281" providerId="LiveId" clId="{810E158B-5641-495C-A68F-1BE1E8367493}" dt="2024-10-04T09:35:07.722" v="2" actId="478"/>
          <ac:picMkLst>
            <pc:docMk/>
            <pc:sldMk cId="873896514" sldId="258"/>
            <ac:picMk id="3" creationId="{C582AB6B-CC3E-3DB9-03CD-C4F6D306E7E7}"/>
          </ac:picMkLst>
        </pc:picChg>
        <pc:picChg chg="add mod">
          <ac:chgData name="Neemias Informatica Lima" userId="b77af7bd85500281" providerId="LiveId" clId="{810E158B-5641-495C-A68F-1BE1E8367493}" dt="2024-10-04T09:35:58.983" v="17" actId="962"/>
          <ac:picMkLst>
            <pc:docMk/>
            <pc:sldMk cId="873896514" sldId="258"/>
            <ac:picMk id="4" creationId="{9DC2A544-57C2-61B6-D421-E2D80603222E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04.728" v="20" actId="962"/>
        <pc:sldMkLst>
          <pc:docMk/>
          <pc:sldMk cId="2571695995" sldId="259"/>
        </pc:sldMkLst>
        <pc:picChg chg="del">
          <ac:chgData name="Neemias Informatica Lima" userId="b77af7bd85500281" providerId="LiveId" clId="{810E158B-5641-495C-A68F-1BE1E8367493}" dt="2024-10-04T09:35:08.838" v="3" actId="478"/>
          <ac:picMkLst>
            <pc:docMk/>
            <pc:sldMk cId="2571695995" sldId="259"/>
            <ac:picMk id="3" creationId="{1347524C-4DB0-10B0-60D0-DCECC08C5B18}"/>
          </ac:picMkLst>
        </pc:picChg>
        <pc:picChg chg="add mod">
          <ac:chgData name="Neemias Informatica Lima" userId="b77af7bd85500281" providerId="LiveId" clId="{810E158B-5641-495C-A68F-1BE1E8367493}" dt="2024-10-04T09:36:04.728" v="20" actId="962"/>
          <ac:picMkLst>
            <pc:docMk/>
            <pc:sldMk cId="2571695995" sldId="259"/>
            <ac:picMk id="4" creationId="{EE638442-7CF8-29A2-3FE2-A98939DB6AAE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11.106" v="23" actId="962"/>
        <pc:sldMkLst>
          <pc:docMk/>
          <pc:sldMk cId="1758464184" sldId="260"/>
        </pc:sldMkLst>
        <pc:picChg chg="del">
          <ac:chgData name="Neemias Informatica Lima" userId="b77af7bd85500281" providerId="LiveId" clId="{810E158B-5641-495C-A68F-1BE1E8367493}" dt="2024-10-04T09:35:09.850" v="4" actId="478"/>
          <ac:picMkLst>
            <pc:docMk/>
            <pc:sldMk cId="1758464184" sldId="260"/>
            <ac:picMk id="3" creationId="{C89F9DB4-F1BE-E134-F53C-9EEFCC9CEE78}"/>
          </ac:picMkLst>
        </pc:picChg>
        <pc:picChg chg="add mod">
          <ac:chgData name="Neemias Informatica Lima" userId="b77af7bd85500281" providerId="LiveId" clId="{810E158B-5641-495C-A68F-1BE1E8367493}" dt="2024-10-04T09:36:11.106" v="23" actId="962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16.639" v="26" actId="962"/>
        <pc:sldMkLst>
          <pc:docMk/>
          <pc:sldMk cId="3297107713" sldId="261"/>
        </pc:sldMkLst>
        <pc:picChg chg="del">
          <ac:chgData name="Neemias Informatica Lima" userId="b77af7bd85500281" providerId="LiveId" clId="{810E158B-5641-495C-A68F-1BE1E8367493}" dt="2024-10-04T09:35:11.409" v="5" actId="478"/>
          <ac:picMkLst>
            <pc:docMk/>
            <pc:sldMk cId="3297107713" sldId="261"/>
            <ac:picMk id="3" creationId="{719E8741-20E9-853D-8462-5FB1BA2DA920}"/>
          </ac:picMkLst>
        </pc:picChg>
        <pc:picChg chg="add mod">
          <ac:chgData name="Neemias Informatica Lima" userId="b77af7bd85500281" providerId="LiveId" clId="{810E158B-5641-495C-A68F-1BE1E8367493}" dt="2024-10-04T09:36:16.639" v="26" actId="962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23.110" v="29" actId="962"/>
        <pc:sldMkLst>
          <pc:docMk/>
          <pc:sldMk cId="154525927" sldId="262"/>
        </pc:sldMkLst>
        <pc:picChg chg="del">
          <ac:chgData name="Neemias Informatica Lima" userId="b77af7bd85500281" providerId="LiveId" clId="{810E158B-5641-495C-A68F-1BE1E8367493}" dt="2024-10-04T09:35:12.885" v="6" actId="478"/>
          <ac:picMkLst>
            <pc:docMk/>
            <pc:sldMk cId="154525927" sldId="262"/>
            <ac:picMk id="3" creationId="{FE01DC44-CE21-4D5F-CA33-EE8DB060F47A}"/>
          </ac:picMkLst>
        </pc:picChg>
        <pc:picChg chg="add mod">
          <ac:chgData name="Neemias Informatica Lima" userId="b77af7bd85500281" providerId="LiveId" clId="{810E158B-5641-495C-A68F-1BE1E8367493}" dt="2024-10-04T09:36:23.110" v="29" actId="962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30.137" v="32" actId="962"/>
        <pc:sldMkLst>
          <pc:docMk/>
          <pc:sldMk cId="3044925736" sldId="263"/>
        </pc:sldMkLst>
        <pc:picChg chg="del">
          <ac:chgData name="Neemias Informatica Lima" userId="b77af7bd85500281" providerId="LiveId" clId="{810E158B-5641-495C-A68F-1BE1E8367493}" dt="2024-10-04T09:35:14.286" v="7" actId="478"/>
          <ac:picMkLst>
            <pc:docMk/>
            <pc:sldMk cId="3044925736" sldId="263"/>
            <ac:picMk id="3" creationId="{E6E424C6-A5CF-FAF5-9C45-FD91F9E3D450}"/>
          </ac:picMkLst>
        </pc:picChg>
        <pc:picChg chg="add mod">
          <ac:chgData name="Neemias Informatica Lima" userId="b77af7bd85500281" providerId="LiveId" clId="{810E158B-5641-495C-A68F-1BE1E8367493}" dt="2024-10-04T09:36:30.137" v="32" actId="962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38.852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810E158B-5641-495C-A68F-1BE1E8367493}" dt="2024-10-04T09:36:38.852" v="35" actId="962"/>
          <ac:picMkLst>
            <pc:docMk/>
            <pc:sldMk cId="1627875432" sldId="264"/>
            <ac:picMk id="3" creationId="{3388780D-C82A-7683-C176-AF4597D93AA9}"/>
          </ac:picMkLst>
        </pc:picChg>
        <pc:picChg chg="del">
          <ac:chgData name="Neemias Informatica Lima" userId="b77af7bd85500281" providerId="LiveId" clId="{810E158B-5641-495C-A68F-1BE1E8367493}" dt="2024-10-04T09:35:15.591" v="8" actId="478"/>
          <ac:picMkLst>
            <pc:docMk/>
            <pc:sldMk cId="1627875432" sldId="264"/>
            <ac:picMk id="4" creationId="{EBFA3A7B-3F9C-AD23-544B-35B11C359369}"/>
          </ac:picMkLst>
        </pc:picChg>
      </pc:sldChg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  <pc:picChg chg="del">
          <ac:chgData name="Neemias Informatica Lima" userId="b77af7bd85500281" providerId="LiveId" clId="{810E158B-5641-495C-A68F-1BE1E8367493}" dt="2024-10-04T09:37:09.193" v="36" actId="478"/>
          <ac:picMkLst>
            <pc:docMk/>
            <pc:sldMk cId="994347174" sldId="267"/>
            <ac:picMk id="7" creationId="{FEFAD0EA-AA9C-3406-267F-2F24BE59474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  <pc:picChg chg="del">
          <ac:chgData name="Neemias Informatica Lima" userId="b77af7bd85500281" providerId="LiveId" clId="{41B40E4B-EC8B-4DA1-87A9-F2C3297BB0FD}" dt="2024-10-11T09:39:58.530" v="0" actId="478"/>
          <ac:picMkLst>
            <pc:docMk/>
            <pc:sldMk cId="2210036356" sldId="256"/>
            <ac:picMk id="3" creationId="{65D56630-ADF6-D4B7-D6E8-6A1954A00EFB}"/>
          </ac:picMkLst>
        </pc:picChg>
        <pc:picChg chg="add mod">
          <ac:chgData name="Neemias Informatica Lima" userId="b77af7bd85500281" providerId="LiveId" clId="{41B40E4B-EC8B-4DA1-87A9-F2C3297BB0FD}" dt="2024-10-11T09:40:15.354" v="11" actId="962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41B40E4B-EC8B-4DA1-87A9-F2C3297BB0FD}" dt="2024-10-11T09:40:20.765" v="14" actId="962"/>
          <ac:picMkLst>
            <pc:docMk/>
            <pc:sldMk cId="1837362798" sldId="257"/>
            <ac:picMk id="3" creationId="{5C9C34AD-E1D5-7F4C-37BE-ABC598C5B125}"/>
          </ac:picMkLst>
        </pc:picChg>
        <pc:picChg chg="del">
          <ac:chgData name="Neemias Informatica Lima" userId="b77af7bd85500281" providerId="LiveId" clId="{41B40E4B-EC8B-4DA1-87A9-F2C3297BB0FD}" dt="2024-10-11T09:39:59.616" v="1" actId="478"/>
          <ac:picMkLst>
            <pc:docMk/>
            <pc:sldMk cId="1837362798" sldId="257"/>
            <ac:picMk id="4" creationId="{CA78BDBB-D142-848E-372E-73539F5967E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  <pc:picChg chg="add del mod">
          <ac:chgData name="Neemias Informatica Lima" userId="b77af7bd85500281" providerId="LiveId" clId="{41B40E4B-EC8B-4DA1-87A9-F2C3297BB0FD}" dt="2024-10-11T09:40:32.901" v="18" actId="478"/>
          <ac:picMkLst>
            <pc:docMk/>
            <pc:sldMk cId="873896514" sldId="258"/>
            <ac:picMk id="3" creationId="{926D2ECA-232D-8764-3E3D-135181F91AB3}"/>
          </ac:picMkLst>
        </pc:picChg>
        <pc:picChg chg="del">
          <ac:chgData name="Neemias Informatica Lima" userId="b77af7bd85500281" providerId="LiveId" clId="{41B40E4B-EC8B-4DA1-87A9-F2C3297BB0FD}" dt="2024-10-11T09:40:00.936" v="2" actId="478"/>
          <ac:picMkLst>
            <pc:docMk/>
            <pc:sldMk cId="873896514" sldId="258"/>
            <ac:picMk id="4" creationId="{9DC2A544-57C2-61B6-D421-E2D80603222E}"/>
          </ac:picMkLst>
        </pc:picChg>
        <pc:picChg chg="add mod">
          <ac:chgData name="Neemias Informatica Lima" userId="b77af7bd85500281" providerId="LiveId" clId="{41B40E4B-EC8B-4DA1-87A9-F2C3297BB0FD}" dt="2024-10-11T09:40:34.324" v="21" actId="962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  <pc:picChg chg="add mod">
          <ac:chgData name="Neemias Informatica Lima" userId="b77af7bd85500281" providerId="LiveId" clId="{41B40E4B-EC8B-4DA1-87A9-F2C3297BB0FD}" dt="2024-10-11T09:40:42.604" v="24" actId="962"/>
          <ac:picMkLst>
            <pc:docMk/>
            <pc:sldMk cId="2571695995" sldId="259"/>
            <ac:picMk id="3" creationId="{0912FA8B-7F6E-AC65-1797-D6A6FD7BE8BF}"/>
          </ac:picMkLst>
        </pc:picChg>
        <pc:picChg chg="del">
          <ac:chgData name="Neemias Informatica Lima" userId="b77af7bd85500281" providerId="LiveId" clId="{41B40E4B-EC8B-4DA1-87A9-F2C3297BB0FD}" dt="2024-10-11T09:40:02.035" v="3" actId="478"/>
          <ac:picMkLst>
            <pc:docMk/>
            <pc:sldMk cId="2571695995" sldId="259"/>
            <ac:picMk id="4" creationId="{EE638442-7CF8-29A2-3FE2-A98939DB6AA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  <pc:picChg chg="add mod">
          <ac:chgData name="Neemias Informatica Lima" userId="b77af7bd85500281" providerId="LiveId" clId="{41B40E4B-EC8B-4DA1-87A9-F2C3297BB0FD}" dt="2024-10-11T09:40:48.742" v="27" actId="962"/>
          <ac:picMkLst>
            <pc:docMk/>
            <pc:sldMk cId="1758464184" sldId="260"/>
            <ac:picMk id="3" creationId="{5F02BE80-8C54-B7D5-A959-A7D03208C31C}"/>
          </ac:picMkLst>
        </pc:picChg>
        <pc:picChg chg="del">
          <ac:chgData name="Neemias Informatica Lima" userId="b77af7bd85500281" providerId="LiveId" clId="{41B40E4B-EC8B-4DA1-87A9-F2C3297BB0FD}" dt="2024-10-11T09:40:04.089" v="4" actId="478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  <pc:picChg chg="add mod">
          <ac:chgData name="Neemias Informatica Lima" userId="b77af7bd85500281" providerId="LiveId" clId="{41B40E4B-EC8B-4DA1-87A9-F2C3297BB0FD}" dt="2024-10-11T09:40:54.909" v="30" actId="962"/>
          <ac:picMkLst>
            <pc:docMk/>
            <pc:sldMk cId="3297107713" sldId="261"/>
            <ac:picMk id="3" creationId="{5628735C-6230-73CF-2950-DA09ED632B27}"/>
          </ac:picMkLst>
        </pc:picChg>
        <pc:picChg chg="del">
          <ac:chgData name="Neemias Informatica Lima" userId="b77af7bd85500281" providerId="LiveId" clId="{41B40E4B-EC8B-4DA1-87A9-F2C3297BB0FD}" dt="2024-10-11T09:40:05.761" v="5" actId="478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  <pc:picChg chg="add mod">
          <ac:chgData name="Neemias Informatica Lima" userId="b77af7bd85500281" providerId="LiveId" clId="{41B40E4B-EC8B-4DA1-87A9-F2C3297BB0FD}" dt="2024-10-11T09:41:03.037" v="33" actId="962"/>
          <ac:picMkLst>
            <pc:docMk/>
            <pc:sldMk cId="154525927" sldId="262"/>
            <ac:picMk id="3" creationId="{DB4EDB71-C4C4-3B96-7B6E-570F7206708A}"/>
          </ac:picMkLst>
        </pc:picChg>
        <pc:picChg chg="del">
          <ac:chgData name="Neemias Informatica Lima" userId="b77af7bd85500281" providerId="LiveId" clId="{41B40E4B-EC8B-4DA1-87A9-F2C3297BB0FD}" dt="2024-10-11T09:40:07.249" v="6" actId="478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  <pc:picChg chg="add mod">
          <ac:chgData name="Neemias Informatica Lima" userId="b77af7bd85500281" providerId="LiveId" clId="{41B40E4B-EC8B-4DA1-87A9-F2C3297BB0FD}" dt="2024-10-11T09:41:09.236" v="36" actId="962"/>
          <ac:picMkLst>
            <pc:docMk/>
            <pc:sldMk cId="3044925736" sldId="263"/>
            <ac:picMk id="3" creationId="{81B2F609-66CD-A3EF-A2DE-C5D7DFCB44F7}"/>
          </ac:picMkLst>
        </pc:picChg>
        <pc:picChg chg="del">
          <ac:chgData name="Neemias Informatica Lima" userId="b77af7bd85500281" providerId="LiveId" clId="{41B40E4B-EC8B-4DA1-87A9-F2C3297BB0FD}" dt="2024-10-11T09:40:08.523" v="7" actId="478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  <pc:picChg chg="del">
          <ac:chgData name="Neemias Informatica Lima" userId="b77af7bd85500281" providerId="LiveId" clId="{41B40E4B-EC8B-4DA1-87A9-F2C3297BB0FD}" dt="2024-10-11T09:40:10.174" v="8" actId="478"/>
          <ac:picMkLst>
            <pc:docMk/>
            <pc:sldMk cId="1627875432" sldId="264"/>
            <ac:picMk id="3" creationId="{3388780D-C82A-7683-C176-AF4597D93AA9}"/>
          </ac:picMkLst>
        </pc:picChg>
        <pc:picChg chg="add mod">
          <ac:chgData name="Neemias Informatica Lima" userId="b77af7bd85500281" providerId="LiveId" clId="{41B40E4B-EC8B-4DA1-87A9-F2C3297BB0FD}" dt="2024-10-11T09:41:16.038" v="39" actId="962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  <pc:sldChg chg="addSp delSp modSp mod">
        <pc:chgData name="Neemias Informatica Lima" userId="b77af7bd85500281" providerId="LiveId" clId="{B0C615CC-3EB6-4E49-B461-DCC63B8531D8}" dt="2024-09-27T11:55:13.552" v="11" actId="962"/>
        <pc:sldMkLst>
          <pc:docMk/>
          <pc:sldMk cId="2210036356" sldId="256"/>
        </pc:sldMkLst>
        <pc:picChg chg="del">
          <ac:chgData name="Neemias Informatica Lima" userId="b77af7bd85500281" providerId="LiveId" clId="{B0C615CC-3EB6-4E49-B461-DCC63B8531D8}" dt="2024-09-27T11:54:18.399" v="0" actId="478"/>
          <ac:picMkLst>
            <pc:docMk/>
            <pc:sldMk cId="2210036356" sldId="256"/>
            <ac:picMk id="3" creationId="{0D8CD81B-D436-F820-2708-BEA748BE4B57}"/>
          </ac:picMkLst>
        </pc:picChg>
        <pc:picChg chg="add mod">
          <ac:chgData name="Neemias Informatica Lima" userId="b77af7bd85500281" providerId="LiveId" clId="{B0C615CC-3EB6-4E49-B461-DCC63B8531D8}" dt="2024-09-27T11:55:13.552" v="11" actId="962"/>
          <ac:picMkLst>
            <pc:docMk/>
            <pc:sldMk cId="2210036356" sldId="256"/>
            <ac:picMk id="4" creationId="{E347BEC5-39A6-1472-0FB5-3FD7ADDF1CAA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18.361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B0C615CC-3EB6-4E49-B461-DCC63B8531D8}" dt="2024-09-27T11:55:18.361" v="14" actId="962"/>
          <ac:picMkLst>
            <pc:docMk/>
            <pc:sldMk cId="1837362798" sldId="257"/>
            <ac:picMk id="3" creationId="{E4E463FB-7DC9-5C39-23F7-091AE34941FE}"/>
          </ac:picMkLst>
        </pc:picChg>
        <pc:picChg chg="del">
          <ac:chgData name="Neemias Informatica Lima" userId="b77af7bd85500281" providerId="LiveId" clId="{B0C615CC-3EB6-4E49-B461-DCC63B8531D8}" dt="2024-09-27T11:54:19.695" v="1" actId="478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26.398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B0C615CC-3EB6-4E49-B461-DCC63B8531D8}" dt="2024-09-27T11:55:26.398" v="17" actId="962"/>
          <ac:picMkLst>
            <pc:docMk/>
            <pc:sldMk cId="873896514" sldId="258"/>
            <ac:picMk id="3" creationId="{C582AB6B-CC3E-3DB9-03CD-C4F6D306E7E7}"/>
          </ac:picMkLst>
        </pc:picChg>
        <pc:picChg chg="del">
          <ac:chgData name="Neemias Informatica Lima" userId="b77af7bd85500281" providerId="LiveId" clId="{B0C615CC-3EB6-4E49-B461-DCC63B8531D8}" dt="2024-09-27T11:54:20.823" v="2" actId="478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32.627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B0C615CC-3EB6-4E49-B461-DCC63B8531D8}" dt="2024-09-27T11:55:32.627" v="20" actId="962"/>
          <ac:picMkLst>
            <pc:docMk/>
            <pc:sldMk cId="2571695995" sldId="259"/>
            <ac:picMk id="3" creationId="{1347524C-4DB0-10B0-60D0-DCECC08C5B18}"/>
          </ac:picMkLst>
        </pc:picChg>
        <pc:picChg chg="del">
          <ac:chgData name="Neemias Informatica Lima" userId="b77af7bd85500281" providerId="LiveId" clId="{B0C615CC-3EB6-4E49-B461-DCC63B8531D8}" dt="2024-09-27T11:54:22.243" v="3" actId="478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39.049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B0C615CC-3EB6-4E49-B461-DCC63B8531D8}" dt="2024-09-27T11:55:39.049" v="23" actId="962"/>
          <ac:picMkLst>
            <pc:docMk/>
            <pc:sldMk cId="1758464184" sldId="260"/>
            <ac:picMk id="3" creationId="{C89F9DB4-F1BE-E134-F53C-9EEFCC9CEE78}"/>
          </ac:picMkLst>
        </pc:picChg>
        <pc:picChg chg="del">
          <ac:chgData name="Neemias Informatica Lima" userId="b77af7bd85500281" providerId="LiveId" clId="{B0C615CC-3EB6-4E49-B461-DCC63B8531D8}" dt="2024-09-27T11:54:23.488" v="4" actId="478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44.494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B0C615CC-3EB6-4E49-B461-DCC63B8531D8}" dt="2024-09-27T11:55:44.494" v="26" actId="962"/>
          <ac:picMkLst>
            <pc:docMk/>
            <pc:sldMk cId="3297107713" sldId="261"/>
            <ac:picMk id="3" creationId="{719E8741-20E9-853D-8462-5FB1BA2DA920}"/>
          </ac:picMkLst>
        </pc:picChg>
        <pc:picChg chg="del">
          <ac:chgData name="Neemias Informatica Lima" userId="b77af7bd85500281" providerId="LiveId" clId="{B0C615CC-3EB6-4E49-B461-DCC63B8531D8}" dt="2024-09-27T11:54:25.021" v="5" actId="478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56.617" v="29" actId="962"/>
        <pc:sldMkLst>
          <pc:docMk/>
          <pc:sldMk cId="154525927" sldId="262"/>
        </pc:sldMkLst>
        <pc:picChg chg="add mod">
          <ac:chgData name="Neemias Informatica Lima" userId="b77af7bd85500281" providerId="LiveId" clId="{B0C615CC-3EB6-4E49-B461-DCC63B8531D8}" dt="2024-09-27T11:55:56.617" v="29" actId="962"/>
          <ac:picMkLst>
            <pc:docMk/>
            <pc:sldMk cId="154525927" sldId="262"/>
            <ac:picMk id="3" creationId="{FE01DC44-CE21-4D5F-CA33-EE8DB060F47A}"/>
          </ac:picMkLst>
        </pc:picChg>
        <pc:picChg chg="del">
          <ac:chgData name="Neemias Informatica Lima" userId="b77af7bd85500281" providerId="LiveId" clId="{B0C615CC-3EB6-4E49-B461-DCC63B8531D8}" dt="2024-09-27T11:54:26.622" v="6" actId="478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B0C615CC-3EB6-4E49-B461-DCC63B8531D8}" dt="2024-09-27T11:56:03.312" v="32" actId="962"/>
        <pc:sldMkLst>
          <pc:docMk/>
          <pc:sldMk cId="3044925736" sldId="263"/>
        </pc:sldMkLst>
        <pc:picChg chg="add mod">
          <ac:chgData name="Neemias Informatica Lima" userId="b77af7bd85500281" providerId="LiveId" clId="{B0C615CC-3EB6-4E49-B461-DCC63B8531D8}" dt="2024-09-27T11:56:03.312" v="32" actId="962"/>
          <ac:picMkLst>
            <pc:docMk/>
            <pc:sldMk cId="3044925736" sldId="263"/>
            <ac:picMk id="3" creationId="{E6E424C6-A5CF-FAF5-9C45-FD91F9E3D450}"/>
          </ac:picMkLst>
        </pc:picChg>
        <pc:picChg chg="del">
          <ac:chgData name="Neemias Informatica Lima" userId="b77af7bd85500281" providerId="LiveId" clId="{B0C615CC-3EB6-4E49-B461-DCC63B8531D8}" dt="2024-09-27T11:54:27.872" v="7" actId="478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B0C615CC-3EB6-4E49-B461-DCC63B8531D8}" dt="2024-09-27T11:56:09.707" v="35" actId="962"/>
        <pc:sldMkLst>
          <pc:docMk/>
          <pc:sldMk cId="1627875432" sldId="264"/>
        </pc:sldMkLst>
        <pc:picChg chg="del">
          <ac:chgData name="Neemias Informatica Lima" userId="b77af7bd85500281" providerId="LiveId" clId="{B0C615CC-3EB6-4E49-B461-DCC63B8531D8}" dt="2024-09-27T11:54:29.513" v="8" actId="478"/>
          <ac:picMkLst>
            <pc:docMk/>
            <pc:sldMk cId="1627875432" sldId="264"/>
            <ac:picMk id="3" creationId="{493D0310-2801-631E-2ACE-C2474448174C}"/>
          </ac:picMkLst>
        </pc:picChg>
        <pc:picChg chg="add mod">
          <ac:chgData name="Neemias Informatica Lima" userId="b77af7bd85500281" providerId="LiveId" clId="{B0C615CC-3EB6-4E49-B461-DCC63B8531D8}" dt="2024-09-27T11:56:09.707" v="35" actId="962"/>
          <ac:picMkLst>
            <pc:docMk/>
            <pc:sldMk cId="1627875432" sldId="264"/>
            <ac:picMk id="4" creationId="{EBFA3A7B-3F9C-AD23-544B-35B11C359369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18/10/2024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9863945-74D1-E0E9-8FC6-CCF32615C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30524D6A-CA82-84E7-9CA8-7A98222E8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73D537B7-2751-187A-3B88-2FD0BEE5E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Linha do tempo&#10;&#10;Descrição gerada automaticamente">
            <a:extLst>
              <a:ext uri="{FF2B5EF4-FFF2-40B4-BE49-F238E27FC236}">
                <a16:creationId xmlns:a16="http://schemas.microsoft.com/office/drawing/2014/main" id="{E826861B-9FA4-5ED6-3BB4-A049F5B3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C4E05886-EE7F-16CA-29FA-1AD1B705D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CADE553C-A0B3-8D41-F594-3F92636DB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8CA4D05-2BAD-33C9-8958-D423CB534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5415D5FE-4D61-3C55-A831-0986E473B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9BD3C4D-B427-B138-CEDB-3DE59A5F8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1159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2024-10-18T09:49:50Z</dcterms:modified>
</cp:coreProperties>
</file>