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C615CC-3EB6-4E49-B461-DCC63B8531D8}" v="9" dt="2024-09-27T11:56:09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  <pc:sldChg chg="addSp delSp modSp mod">
        <pc:chgData name="Neemias Informatica Lima" userId="b77af7bd85500281" providerId="LiveId" clId="{B0C615CC-3EB6-4E49-B461-DCC63B8531D8}" dt="2024-09-27T11:55:13.552" v="11" actId="962"/>
        <pc:sldMkLst>
          <pc:docMk/>
          <pc:sldMk cId="2210036356" sldId="256"/>
        </pc:sldMkLst>
        <pc:picChg chg="del">
          <ac:chgData name="Neemias Informatica Lima" userId="b77af7bd85500281" providerId="LiveId" clId="{B0C615CC-3EB6-4E49-B461-DCC63B8531D8}" dt="2024-09-27T11:54:18.399" v="0" actId="478"/>
          <ac:picMkLst>
            <pc:docMk/>
            <pc:sldMk cId="2210036356" sldId="256"/>
            <ac:picMk id="3" creationId="{0D8CD81B-D436-F820-2708-BEA748BE4B57}"/>
          </ac:picMkLst>
        </pc:picChg>
        <pc:picChg chg="add mod">
          <ac:chgData name="Neemias Informatica Lima" userId="b77af7bd85500281" providerId="LiveId" clId="{B0C615CC-3EB6-4E49-B461-DCC63B8531D8}" dt="2024-09-27T11:55:13.552" v="11" actId="962"/>
          <ac:picMkLst>
            <pc:docMk/>
            <pc:sldMk cId="2210036356" sldId="256"/>
            <ac:picMk id="4" creationId="{E347BEC5-39A6-1472-0FB5-3FD7ADDF1CAA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18.361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B0C615CC-3EB6-4E49-B461-DCC63B8531D8}" dt="2024-09-27T11:55:18.361" v="14" actId="962"/>
          <ac:picMkLst>
            <pc:docMk/>
            <pc:sldMk cId="1837362798" sldId="257"/>
            <ac:picMk id="3" creationId="{E4E463FB-7DC9-5C39-23F7-091AE34941FE}"/>
          </ac:picMkLst>
        </pc:picChg>
        <pc:picChg chg="del">
          <ac:chgData name="Neemias Informatica Lima" userId="b77af7bd85500281" providerId="LiveId" clId="{B0C615CC-3EB6-4E49-B461-DCC63B8531D8}" dt="2024-09-27T11:54:19.695" v="1" actId="478"/>
          <ac:picMkLst>
            <pc:docMk/>
            <pc:sldMk cId="1837362798" sldId="257"/>
            <ac:picMk id="4" creationId="{6EC11FBF-AE6D-D93B-C962-9E05C2958820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26.398" v="17" actId="962"/>
        <pc:sldMkLst>
          <pc:docMk/>
          <pc:sldMk cId="873896514" sldId="258"/>
        </pc:sldMkLst>
        <pc:picChg chg="add mod">
          <ac:chgData name="Neemias Informatica Lima" userId="b77af7bd85500281" providerId="LiveId" clId="{B0C615CC-3EB6-4E49-B461-DCC63B8531D8}" dt="2024-09-27T11:55:26.398" v="17" actId="962"/>
          <ac:picMkLst>
            <pc:docMk/>
            <pc:sldMk cId="873896514" sldId="258"/>
            <ac:picMk id="3" creationId="{C582AB6B-CC3E-3DB9-03CD-C4F6D306E7E7}"/>
          </ac:picMkLst>
        </pc:picChg>
        <pc:picChg chg="del">
          <ac:chgData name="Neemias Informatica Lima" userId="b77af7bd85500281" providerId="LiveId" clId="{B0C615CC-3EB6-4E49-B461-DCC63B8531D8}" dt="2024-09-27T11:54:20.823" v="2" actId="478"/>
          <ac:picMkLst>
            <pc:docMk/>
            <pc:sldMk cId="873896514" sldId="258"/>
            <ac:picMk id="4" creationId="{A63396A9-3162-F8A5-7ED7-8E53981EA9CF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32.627" v="20" actId="962"/>
        <pc:sldMkLst>
          <pc:docMk/>
          <pc:sldMk cId="2571695995" sldId="259"/>
        </pc:sldMkLst>
        <pc:picChg chg="add mod">
          <ac:chgData name="Neemias Informatica Lima" userId="b77af7bd85500281" providerId="LiveId" clId="{B0C615CC-3EB6-4E49-B461-DCC63B8531D8}" dt="2024-09-27T11:55:32.627" v="20" actId="962"/>
          <ac:picMkLst>
            <pc:docMk/>
            <pc:sldMk cId="2571695995" sldId="259"/>
            <ac:picMk id="3" creationId="{1347524C-4DB0-10B0-60D0-DCECC08C5B18}"/>
          </ac:picMkLst>
        </pc:picChg>
        <pc:picChg chg="del">
          <ac:chgData name="Neemias Informatica Lima" userId="b77af7bd85500281" providerId="LiveId" clId="{B0C615CC-3EB6-4E49-B461-DCC63B8531D8}" dt="2024-09-27T11:54:22.243" v="3" actId="478"/>
          <ac:picMkLst>
            <pc:docMk/>
            <pc:sldMk cId="2571695995" sldId="259"/>
            <ac:picMk id="4" creationId="{74B2395F-0122-B17B-F026-9B7E1BF3538A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39.049" v="23" actId="962"/>
        <pc:sldMkLst>
          <pc:docMk/>
          <pc:sldMk cId="1758464184" sldId="260"/>
        </pc:sldMkLst>
        <pc:picChg chg="add mod">
          <ac:chgData name="Neemias Informatica Lima" userId="b77af7bd85500281" providerId="LiveId" clId="{B0C615CC-3EB6-4E49-B461-DCC63B8531D8}" dt="2024-09-27T11:55:39.049" v="23" actId="962"/>
          <ac:picMkLst>
            <pc:docMk/>
            <pc:sldMk cId="1758464184" sldId="260"/>
            <ac:picMk id="3" creationId="{C89F9DB4-F1BE-E134-F53C-9EEFCC9CEE78}"/>
          </ac:picMkLst>
        </pc:picChg>
        <pc:picChg chg="del">
          <ac:chgData name="Neemias Informatica Lima" userId="b77af7bd85500281" providerId="LiveId" clId="{B0C615CC-3EB6-4E49-B461-DCC63B8531D8}" dt="2024-09-27T11:54:23.488" v="4" actId="478"/>
          <ac:picMkLst>
            <pc:docMk/>
            <pc:sldMk cId="1758464184" sldId="260"/>
            <ac:picMk id="4" creationId="{8B3EFA2E-E7E6-33C6-16A3-C625A77610A7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44.494" v="26" actId="962"/>
        <pc:sldMkLst>
          <pc:docMk/>
          <pc:sldMk cId="3297107713" sldId="261"/>
        </pc:sldMkLst>
        <pc:picChg chg="add mod">
          <ac:chgData name="Neemias Informatica Lima" userId="b77af7bd85500281" providerId="LiveId" clId="{B0C615CC-3EB6-4E49-B461-DCC63B8531D8}" dt="2024-09-27T11:55:44.494" v="26" actId="962"/>
          <ac:picMkLst>
            <pc:docMk/>
            <pc:sldMk cId="3297107713" sldId="261"/>
            <ac:picMk id="3" creationId="{719E8741-20E9-853D-8462-5FB1BA2DA920}"/>
          </ac:picMkLst>
        </pc:picChg>
        <pc:picChg chg="del">
          <ac:chgData name="Neemias Informatica Lima" userId="b77af7bd85500281" providerId="LiveId" clId="{B0C615CC-3EB6-4E49-B461-DCC63B8531D8}" dt="2024-09-27T11:54:25.021" v="5" actId="478"/>
          <ac:picMkLst>
            <pc:docMk/>
            <pc:sldMk cId="3297107713" sldId="261"/>
            <ac:picMk id="4" creationId="{1A2965B3-41D7-E383-6854-B3E60512FC6B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56.617" v="29" actId="962"/>
        <pc:sldMkLst>
          <pc:docMk/>
          <pc:sldMk cId="154525927" sldId="262"/>
        </pc:sldMkLst>
        <pc:picChg chg="add mod">
          <ac:chgData name="Neemias Informatica Lima" userId="b77af7bd85500281" providerId="LiveId" clId="{B0C615CC-3EB6-4E49-B461-DCC63B8531D8}" dt="2024-09-27T11:55:56.617" v="29" actId="962"/>
          <ac:picMkLst>
            <pc:docMk/>
            <pc:sldMk cId="154525927" sldId="262"/>
            <ac:picMk id="3" creationId="{FE01DC44-CE21-4D5F-CA33-EE8DB060F47A}"/>
          </ac:picMkLst>
        </pc:picChg>
        <pc:picChg chg="del">
          <ac:chgData name="Neemias Informatica Lima" userId="b77af7bd85500281" providerId="LiveId" clId="{B0C615CC-3EB6-4E49-B461-DCC63B8531D8}" dt="2024-09-27T11:54:26.622" v="6" actId="478"/>
          <ac:picMkLst>
            <pc:docMk/>
            <pc:sldMk cId="154525927" sldId="262"/>
            <ac:picMk id="4" creationId="{1F5609B0-A840-1750-0AF5-454D325F7EE1}"/>
          </ac:picMkLst>
        </pc:picChg>
      </pc:sldChg>
      <pc:sldChg chg="addSp delSp modSp mod">
        <pc:chgData name="Neemias Informatica Lima" userId="b77af7bd85500281" providerId="LiveId" clId="{B0C615CC-3EB6-4E49-B461-DCC63B8531D8}" dt="2024-09-27T11:56:03.312" v="32" actId="962"/>
        <pc:sldMkLst>
          <pc:docMk/>
          <pc:sldMk cId="3044925736" sldId="263"/>
        </pc:sldMkLst>
        <pc:picChg chg="add mod">
          <ac:chgData name="Neemias Informatica Lima" userId="b77af7bd85500281" providerId="LiveId" clId="{B0C615CC-3EB6-4E49-B461-DCC63B8531D8}" dt="2024-09-27T11:56:03.312" v="32" actId="962"/>
          <ac:picMkLst>
            <pc:docMk/>
            <pc:sldMk cId="3044925736" sldId="263"/>
            <ac:picMk id="3" creationId="{E6E424C6-A5CF-FAF5-9C45-FD91F9E3D450}"/>
          </ac:picMkLst>
        </pc:picChg>
        <pc:picChg chg="del">
          <ac:chgData name="Neemias Informatica Lima" userId="b77af7bd85500281" providerId="LiveId" clId="{B0C615CC-3EB6-4E49-B461-DCC63B8531D8}" dt="2024-09-27T11:54:27.872" v="7" actId="478"/>
          <ac:picMkLst>
            <pc:docMk/>
            <pc:sldMk cId="3044925736" sldId="263"/>
            <ac:picMk id="4" creationId="{3AC55847-7800-99EA-6EFE-E83FA852B862}"/>
          </ac:picMkLst>
        </pc:picChg>
      </pc:sldChg>
      <pc:sldChg chg="addSp delSp modSp mod">
        <pc:chgData name="Neemias Informatica Lima" userId="b77af7bd85500281" providerId="LiveId" clId="{B0C615CC-3EB6-4E49-B461-DCC63B8531D8}" dt="2024-09-27T11:56:09.707" v="35" actId="962"/>
        <pc:sldMkLst>
          <pc:docMk/>
          <pc:sldMk cId="1627875432" sldId="264"/>
        </pc:sldMkLst>
        <pc:picChg chg="del">
          <ac:chgData name="Neemias Informatica Lima" userId="b77af7bd85500281" providerId="LiveId" clId="{B0C615CC-3EB6-4E49-B461-DCC63B8531D8}" dt="2024-09-27T11:54:29.513" v="8" actId="478"/>
          <ac:picMkLst>
            <pc:docMk/>
            <pc:sldMk cId="1627875432" sldId="264"/>
            <ac:picMk id="3" creationId="{493D0310-2801-631E-2ACE-C2474448174C}"/>
          </ac:picMkLst>
        </pc:picChg>
        <pc:picChg chg="add mod">
          <ac:chgData name="Neemias Informatica Lima" userId="b77af7bd85500281" providerId="LiveId" clId="{B0C615CC-3EB6-4E49-B461-DCC63B8531D8}" dt="2024-09-27T11:56:09.707" v="35" actId="962"/>
          <ac:picMkLst>
            <pc:docMk/>
            <pc:sldMk cId="1627875432" sldId="264"/>
            <ac:picMk id="4" creationId="{EBFA3A7B-3F9C-AD23-544B-35B11C359369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  <pc:sldChg chg="addSp delSp modSp mod">
        <pc:chgData name="Neemias Informatica Lima" userId="b77af7bd85500281" providerId="LiveId" clId="{D1569E59-D53E-4AE8-9CDE-6E9FF2EEC0A6}" dt="2024-09-20T00:15:44.578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D1569E59-D53E-4AE8-9CDE-6E9FF2EEC0A6}" dt="2024-09-20T00:15:44.578" v="11" actId="962"/>
          <ac:picMkLst>
            <pc:docMk/>
            <pc:sldMk cId="2210036356" sldId="256"/>
            <ac:picMk id="3" creationId="{0D8CD81B-D436-F820-2708-BEA748BE4B57}"/>
          </ac:picMkLst>
        </pc:picChg>
        <pc:picChg chg="del">
          <ac:chgData name="Neemias Informatica Lima" userId="b77af7bd85500281" providerId="LiveId" clId="{D1569E59-D53E-4AE8-9CDE-6E9FF2EEC0A6}" dt="2024-09-20T00:14:25.386" v="0" actId="478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D1569E59-D53E-4AE8-9CDE-6E9FF2EEC0A6}" dt="2024-09-20T00:15:51.529" v="14" actId="962"/>
        <pc:sldMkLst>
          <pc:docMk/>
          <pc:sldMk cId="1837362798" sldId="257"/>
        </pc:sldMkLst>
        <pc:picChg chg="del">
          <ac:chgData name="Neemias Informatica Lima" userId="b77af7bd85500281" providerId="LiveId" clId="{D1569E59-D53E-4AE8-9CDE-6E9FF2EEC0A6}" dt="2024-09-20T00:14:31.449" v="1" actId="478"/>
          <ac:picMkLst>
            <pc:docMk/>
            <pc:sldMk cId="1837362798" sldId="257"/>
            <ac:picMk id="3" creationId="{E74E20CC-CCF1-1DB3-D6B2-E644DA5B2E4F}"/>
          </ac:picMkLst>
        </pc:picChg>
        <pc:picChg chg="add mod">
          <ac:chgData name="Neemias Informatica Lima" userId="b77af7bd85500281" providerId="LiveId" clId="{D1569E59-D53E-4AE8-9CDE-6E9FF2EEC0A6}" dt="2024-09-20T00:15:51.529" v="14" actId="962"/>
          <ac:picMkLst>
            <pc:docMk/>
            <pc:sldMk cId="1837362798" sldId="257"/>
            <ac:picMk id="4" creationId="{6EC11FBF-AE6D-D93B-C962-9E05C2958820}"/>
          </ac:picMkLst>
        </pc:picChg>
      </pc:sldChg>
      <pc:sldChg chg="addSp delSp modSp mod">
        <pc:chgData name="Neemias Informatica Lima" userId="b77af7bd85500281" providerId="LiveId" clId="{D1569E59-D53E-4AE8-9CDE-6E9FF2EEC0A6}" dt="2024-09-20T00:15:59.340" v="17" actId="962"/>
        <pc:sldMkLst>
          <pc:docMk/>
          <pc:sldMk cId="873896514" sldId="258"/>
        </pc:sldMkLst>
        <pc:picChg chg="del">
          <ac:chgData name="Neemias Informatica Lima" userId="b77af7bd85500281" providerId="LiveId" clId="{D1569E59-D53E-4AE8-9CDE-6E9FF2EEC0A6}" dt="2024-09-20T00:14:33.342" v="2" actId="478"/>
          <ac:picMkLst>
            <pc:docMk/>
            <pc:sldMk cId="873896514" sldId="258"/>
            <ac:picMk id="3" creationId="{D2828B36-32E7-7975-B550-A51228BED521}"/>
          </ac:picMkLst>
        </pc:picChg>
        <pc:picChg chg="add mod">
          <ac:chgData name="Neemias Informatica Lima" userId="b77af7bd85500281" providerId="LiveId" clId="{D1569E59-D53E-4AE8-9CDE-6E9FF2EEC0A6}" dt="2024-09-20T00:15:59.340" v="17" actId="962"/>
          <ac:picMkLst>
            <pc:docMk/>
            <pc:sldMk cId="873896514" sldId="258"/>
            <ac:picMk id="4" creationId="{A63396A9-3162-F8A5-7ED7-8E53981EA9CF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06.608" v="20" actId="962"/>
        <pc:sldMkLst>
          <pc:docMk/>
          <pc:sldMk cId="2571695995" sldId="259"/>
        </pc:sldMkLst>
        <pc:picChg chg="del">
          <ac:chgData name="Neemias Informatica Lima" userId="b77af7bd85500281" providerId="LiveId" clId="{D1569E59-D53E-4AE8-9CDE-6E9FF2EEC0A6}" dt="2024-09-20T00:14:34.487" v="3" actId="478"/>
          <ac:picMkLst>
            <pc:docMk/>
            <pc:sldMk cId="2571695995" sldId="259"/>
            <ac:picMk id="3" creationId="{8F4C8DDF-F055-BA2F-6ECF-9D49C8176669}"/>
          </ac:picMkLst>
        </pc:picChg>
        <pc:picChg chg="add mod">
          <ac:chgData name="Neemias Informatica Lima" userId="b77af7bd85500281" providerId="LiveId" clId="{D1569E59-D53E-4AE8-9CDE-6E9FF2EEC0A6}" dt="2024-09-20T00:16:06.608" v="20" actId="962"/>
          <ac:picMkLst>
            <pc:docMk/>
            <pc:sldMk cId="2571695995" sldId="259"/>
            <ac:picMk id="4" creationId="{74B2395F-0122-B17B-F026-9B7E1BF3538A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12.927" v="23" actId="962"/>
        <pc:sldMkLst>
          <pc:docMk/>
          <pc:sldMk cId="1758464184" sldId="260"/>
        </pc:sldMkLst>
        <pc:picChg chg="del">
          <ac:chgData name="Neemias Informatica Lima" userId="b77af7bd85500281" providerId="LiveId" clId="{D1569E59-D53E-4AE8-9CDE-6E9FF2EEC0A6}" dt="2024-09-20T00:14:35.501" v="4" actId="478"/>
          <ac:picMkLst>
            <pc:docMk/>
            <pc:sldMk cId="1758464184" sldId="260"/>
            <ac:picMk id="3" creationId="{3FADCC7C-9DD7-1407-1B7B-AF4E8F3B437E}"/>
          </ac:picMkLst>
        </pc:picChg>
        <pc:picChg chg="add mod">
          <ac:chgData name="Neemias Informatica Lima" userId="b77af7bd85500281" providerId="LiveId" clId="{D1569E59-D53E-4AE8-9CDE-6E9FF2EEC0A6}" dt="2024-09-20T00:16:12.927" v="23" actId="962"/>
          <ac:picMkLst>
            <pc:docMk/>
            <pc:sldMk cId="1758464184" sldId="260"/>
            <ac:picMk id="4" creationId="{8B3EFA2E-E7E6-33C6-16A3-C625A77610A7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18.355" v="26" actId="962"/>
        <pc:sldMkLst>
          <pc:docMk/>
          <pc:sldMk cId="3297107713" sldId="261"/>
        </pc:sldMkLst>
        <pc:picChg chg="del">
          <ac:chgData name="Neemias Informatica Lima" userId="b77af7bd85500281" providerId="LiveId" clId="{D1569E59-D53E-4AE8-9CDE-6E9FF2EEC0A6}" dt="2024-09-20T00:14:37.363" v="5" actId="478"/>
          <ac:picMkLst>
            <pc:docMk/>
            <pc:sldMk cId="3297107713" sldId="261"/>
            <ac:picMk id="3" creationId="{4DC3790D-08E8-C8C3-C477-EF90188D3FE2}"/>
          </ac:picMkLst>
        </pc:picChg>
        <pc:picChg chg="add mod">
          <ac:chgData name="Neemias Informatica Lima" userId="b77af7bd85500281" providerId="LiveId" clId="{D1569E59-D53E-4AE8-9CDE-6E9FF2EEC0A6}" dt="2024-09-20T00:16:18.355" v="26" actId="962"/>
          <ac:picMkLst>
            <pc:docMk/>
            <pc:sldMk cId="3297107713" sldId="261"/>
            <ac:picMk id="4" creationId="{1A2965B3-41D7-E383-6854-B3E60512FC6B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23.692" v="29" actId="962"/>
        <pc:sldMkLst>
          <pc:docMk/>
          <pc:sldMk cId="154525927" sldId="262"/>
        </pc:sldMkLst>
        <pc:picChg chg="del">
          <ac:chgData name="Neemias Informatica Lima" userId="b77af7bd85500281" providerId="LiveId" clId="{D1569E59-D53E-4AE8-9CDE-6E9FF2EEC0A6}" dt="2024-09-20T00:14:38.273" v="6" actId="478"/>
          <ac:picMkLst>
            <pc:docMk/>
            <pc:sldMk cId="154525927" sldId="262"/>
            <ac:picMk id="3" creationId="{62C6EE7F-1B81-B7A0-FAAA-4AEF86564EC7}"/>
          </ac:picMkLst>
        </pc:picChg>
        <pc:picChg chg="add mod">
          <ac:chgData name="Neemias Informatica Lima" userId="b77af7bd85500281" providerId="LiveId" clId="{D1569E59-D53E-4AE8-9CDE-6E9FF2EEC0A6}" dt="2024-09-20T00:16:23.692" v="29" actId="962"/>
          <ac:picMkLst>
            <pc:docMk/>
            <pc:sldMk cId="154525927" sldId="262"/>
            <ac:picMk id="4" creationId="{1F5609B0-A840-1750-0AF5-454D325F7EE1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29.499" v="32" actId="962"/>
        <pc:sldMkLst>
          <pc:docMk/>
          <pc:sldMk cId="3044925736" sldId="263"/>
        </pc:sldMkLst>
        <pc:picChg chg="del">
          <ac:chgData name="Neemias Informatica Lima" userId="b77af7bd85500281" providerId="LiveId" clId="{D1569E59-D53E-4AE8-9CDE-6E9FF2EEC0A6}" dt="2024-09-20T00:14:39.172" v="7" actId="478"/>
          <ac:picMkLst>
            <pc:docMk/>
            <pc:sldMk cId="3044925736" sldId="263"/>
            <ac:picMk id="3" creationId="{A4CDBE8F-214A-CCF3-DE0B-1F8612513D28}"/>
          </ac:picMkLst>
        </pc:picChg>
        <pc:picChg chg="add mod">
          <ac:chgData name="Neemias Informatica Lima" userId="b77af7bd85500281" providerId="LiveId" clId="{D1569E59-D53E-4AE8-9CDE-6E9FF2EEC0A6}" dt="2024-09-20T00:16:29.499" v="32" actId="962"/>
          <ac:picMkLst>
            <pc:docMk/>
            <pc:sldMk cId="3044925736" sldId="263"/>
            <ac:picMk id="4" creationId="{3AC55847-7800-99EA-6EFE-E83FA852B862}"/>
          </ac:picMkLst>
        </pc:picChg>
      </pc:sldChg>
      <pc:sldChg chg="addSp delSp modSp mod">
        <pc:chgData name="Neemias Informatica Lima" userId="b77af7bd85500281" providerId="LiveId" clId="{D1569E59-D53E-4AE8-9CDE-6E9FF2EEC0A6}" dt="2024-09-20T11:46:16.913" v="35" actId="962"/>
        <pc:sldMkLst>
          <pc:docMk/>
          <pc:sldMk cId="1627875432" sldId="264"/>
        </pc:sldMkLst>
        <pc:picChg chg="add mod">
          <ac:chgData name="Neemias Informatica Lima" userId="b77af7bd85500281" providerId="LiveId" clId="{D1569E59-D53E-4AE8-9CDE-6E9FF2EEC0A6}" dt="2024-09-20T11:46:16.913" v="35" actId="962"/>
          <ac:picMkLst>
            <pc:docMk/>
            <pc:sldMk cId="1627875432" sldId="264"/>
            <ac:picMk id="3" creationId="{493D0310-2801-631E-2ACE-C2474448174C}"/>
          </ac:picMkLst>
        </pc:picChg>
        <pc:picChg chg="del">
          <ac:chgData name="Neemias Informatica Lima" userId="b77af7bd85500281" providerId="LiveId" clId="{D1569E59-D53E-4AE8-9CDE-6E9FF2EEC0A6}" dt="2024-09-20T00:14:42.299" v="8" actId="478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  <pc:spChg chg="mod">
          <ac:chgData name="Neemias Informatica Lima" userId="b77af7bd85500281" providerId="LiveId" clId="{093A20AE-F3E1-4521-9138-E0F046E7DE1B}" dt="2024-07-05T16:47:41.884" v="10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093A20AE-F3E1-4521-9138-E0F046E7DE1B}" dt="2024-07-05T16:47:58.811" v="11" actId="478"/>
          <ac:picMkLst>
            <pc:docMk/>
            <pc:sldMk cId="994347174" sldId="267"/>
            <ac:picMk id="2" creationId="{783DFADE-421C-D1FF-0C9E-71BCB0E362F4}"/>
          </ac:picMkLst>
        </pc:picChg>
        <pc:picChg chg="add mod">
          <ac:chgData name="Neemias Informatica Lima" userId="b77af7bd85500281" providerId="LiveId" clId="{093A20AE-F3E1-4521-9138-E0F046E7DE1B}" dt="2024-07-05T16:48:12.802" v="15" actId="14100"/>
          <ac:picMkLst>
            <pc:docMk/>
            <pc:sldMk cId="994347174" sldId="267"/>
            <ac:picMk id="7" creationId="{FEFAD0EA-AA9C-3406-267F-2F24BE59474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  <pc:picChg chg="add mod">
          <ac:chgData name="Neemias Informatica Lima" userId="b77af7bd85500281" providerId="LiveId" clId="{093A20AE-F3E1-4521-9138-E0F046E7DE1B}" dt="2024-07-05T16:48:21.673" v="18" actId="962"/>
          <ac:picMkLst>
            <pc:docMk/>
            <pc:sldMk cId="1644680900" sldId="268"/>
            <ac:picMk id="3" creationId="{C5C023B0-511D-0DA2-3C00-4C6CBAA1F8F0}"/>
          </ac:picMkLst>
        </pc:picChg>
        <pc:picChg chg="del">
          <ac:chgData name="Neemias Informatica Lima" userId="b77af7bd85500281" providerId="LiveId" clId="{093A20AE-F3E1-4521-9138-E0F046E7DE1B}" dt="2024-07-05T16:47:26.921" v="0" actId="478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  <pc:picChg chg="del">
          <ac:chgData name="Neemias Informatica Lima" userId="b77af7bd85500281" providerId="LiveId" clId="{093A20AE-F3E1-4521-9138-E0F046E7DE1B}" dt="2024-07-05T16:47:28.191" v="1" actId="478"/>
          <ac:picMkLst>
            <pc:docMk/>
            <pc:sldMk cId="4137419252" sldId="269"/>
            <ac:picMk id="3" creationId="{BA8E6E0F-BA46-006F-675F-C20B6D4435A3}"/>
          </ac:picMkLst>
        </pc:picChg>
        <pc:picChg chg="add mod">
          <ac:chgData name="Neemias Informatica Lima" userId="b77af7bd85500281" providerId="LiveId" clId="{093A20AE-F3E1-4521-9138-E0F046E7DE1B}" dt="2024-07-05T16:48:27.252" v="21" actId="962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  <pc:picChg chg="del">
          <ac:chgData name="Neemias Informatica Lima" userId="b77af7bd85500281" providerId="LiveId" clId="{093A20AE-F3E1-4521-9138-E0F046E7DE1B}" dt="2024-07-05T16:47:29.405" v="2" actId="478"/>
          <ac:picMkLst>
            <pc:docMk/>
            <pc:sldMk cId="3747751760" sldId="270"/>
            <ac:picMk id="3" creationId="{E917FB14-2F53-FFB7-F38E-E442E0C40B7C}"/>
          </ac:picMkLst>
        </pc:picChg>
        <pc:picChg chg="add mod">
          <ac:chgData name="Neemias Informatica Lima" userId="b77af7bd85500281" providerId="LiveId" clId="{093A20AE-F3E1-4521-9138-E0F046E7DE1B}" dt="2024-07-05T16:48:36.466" v="24" actId="962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  <pc:picChg chg="del">
          <ac:chgData name="Neemias Informatica Lima" userId="b77af7bd85500281" providerId="LiveId" clId="{093A20AE-F3E1-4521-9138-E0F046E7DE1B}" dt="2024-07-05T16:47:30.467" v="3" actId="478"/>
          <ac:picMkLst>
            <pc:docMk/>
            <pc:sldMk cId="613821706" sldId="271"/>
            <ac:picMk id="3" creationId="{844205A2-1EBC-1C25-8812-5461F6BE0F4D}"/>
          </ac:picMkLst>
        </pc:picChg>
        <pc:picChg chg="add mod">
          <ac:chgData name="Neemias Informatica Lima" userId="b77af7bd85500281" providerId="LiveId" clId="{093A20AE-F3E1-4521-9138-E0F046E7DE1B}" dt="2024-07-05T16:48:43.056" v="27" actId="962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  <pc:picChg chg="del">
          <ac:chgData name="Neemias Informatica Lima" userId="b77af7bd85500281" providerId="LiveId" clId="{093A20AE-F3E1-4521-9138-E0F046E7DE1B}" dt="2024-07-05T16:47:31.582" v="4" actId="478"/>
          <ac:picMkLst>
            <pc:docMk/>
            <pc:sldMk cId="3412323748" sldId="272"/>
            <ac:picMk id="3" creationId="{0DEFDA99-0706-7A6F-F36B-08153342CDA2}"/>
          </ac:picMkLst>
        </pc:picChg>
        <pc:picChg chg="add mod">
          <ac:chgData name="Neemias Informatica Lima" userId="b77af7bd85500281" providerId="LiveId" clId="{093A20AE-F3E1-4521-9138-E0F046E7DE1B}" dt="2024-07-05T16:48:49.194" v="30" actId="962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  <pc:picChg chg="del">
          <ac:chgData name="Neemias Informatica Lima" userId="b77af7bd85500281" providerId="LiveId" clId="{093A20AE-F3E1-4521-9138-E0F046E7DE1B}" dt="2024-07-05T16:47:33.093" v="5" actId="478"/>
          <ac:picMkLst>
            <pc:docMk/>
            <pc:sldMk cId="3920268793" sldId="273"/>
            <ac:picMk id="3" creationId="{F8D6FDF4-4FEC-437C-2D29-D5F86784CA95}"/>
          </ac:picMkLst>
        </pc:picChg>
        <pc:picChg chg="add mod">
          <ac:chgData name="Neemias Informatica Lima" userId="b77af7bd85500281" providerId="LiveId" clId="{093A20AE-F3E1-4521-9138-E0F046E7DE1B}" dt="2024-07-05T16:48:55.377" v="33" actId="962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  <pc:picChg chg="del">
          <ac:chgData name="Neemias Informatica Lima" userId="b77af7bd85500281" providerId="LiveId" clId="{093A20AE-F3E1-4521-9138-E0F046E7DE1B}" dt="2024-07-05T16:47:34.981" v="6" actId="478"/>
          <ac:picMkLst>
            <pc:docMk/>
            <pc:sldMk cId="22132168" sldId="274"/>
            <ac:picMk id="3" creationId="{5F2EC701-DFD2-AA15-9FB2-D1F33294DC66}"/>
          </ac:picMkLst>
        </pc:picChg>
        <pc:picChg chg="add mod">
          <ac:chgData name="Neemias Informatica Lima" userId="b77af7bd85500281" providerId="LiveId" clId="{093A20AE-F3E1-4521-9138-E0F046E7DE1B}" dt="2024-07-05T16:49:01.590" v="36" actId="962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  <pc:picChg chg="del">
          <ac:chgData name="Neemias Informatica Lima" userId="b77af7bd85500281" providerId="LiveId" clId="{093A20AE-F3E1-4521-9138-E0F046E7DE1B}" dt="2024-07-05T16:47:36.137" v="7" actId="478"/>
          <ac:picMkLst>
            <pc:docMk/>
            <pc:sldMk cId="4269271623" sldId="275"/>
            <ac:picMk id="3" creationId="{4D76D292-B608-1908-A7F6-C82A02CC46DA}"/>
          </ac:picMkLst>
        </pc:picChg>
        <pc:picChg chg="add mod">
          <ac:chgData name="Neemias Informatica Lima" userId="b77af7bd85500281" providerId="LiveId" clId="{093A20AE-F3E1-4521-9138-E0F046E7DE1B}" dt="2024-07-05T16:49:07.968" v="39" actId="962"/>
          <ac:picMkLst>
            <pc:docMk/>
            <pc:sldMk cId="4269271623" sldId="275"/>
            <ac:picMk id="4" creationId="{0696BF21-179E-230F-1E5F-6AA5A6321B38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  <pc:picChg chg="add mod">
          <ac:chgData name="Neemias Informatica Lima" userId="b77af7bd85500281" providerId="LiveId" clId="{093A20AE-F3E1-4521-9138-E0F046E7DE1B}" dt="2024-07-05T16:49:23.214" v="43" actId="962"/>
          <ac:picMkLst>
            <pc:docMk/>
            <pc:sldMk cId="2302156781" sldId="278"/>
            <ac:picMk id="3" creationId="{3B9069FE-DAE6-E1C7-8FC3-6839525CA9D1}"/>
          </ac:picMkLst>
        </pc:picChg>
        <pc:picChg chg="del">
          <ac:chgData name="Neemias Informatica Lima" userId="b77af7bd85500281" providerId="LiveId" clId="{093A20AE-F3E1-4521-9138-E0F046E7DE1B}" dt="2024-07-05T16:47:37.287" v="8" actId="478"/>
          <ac:picMkLst>
            <pc:docMk/>
            <pc:sldMk cId="2302156781" sldId="278"/>
            <ac:picMk id="4" creationId="{1E5254EE-9B81-C0ED-55D2-221675E70766}"/>
          </ac:picMkLst>
        </pc:picChg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  <pc:picChg chg="add mod">
          <ac:chgData name="Neemias Informatica Lima" userId="b77af7bd85500281" providerId="LiveId" clId="{093A20AE-F3E1-4521-9138-E0F046E7DE1B}" dt="2024-07-05T16:49:31.839" v="46" actId="962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  <pc:picChg chg="del">
          <ac:chgData name="Neemias Informatica Lima" userId="b77af7bd85500281" providerId="LiveId" clId="{1F8DB7EC-B222-40FB-A9F7-009D1AC4973F}" dt="2024-08-02T16:42:21.921" v="7" actId="478"/>
          <ac:picMkLst>
            <pc:docMk/>
            <pc:sldMk cId="22132168" sldId="274"/>
            <ac:picMk id="3" creationId="{2DD4C27E-38CA-16FE-22DA-E1AD00BD704B}"/>
          </ac:picMkLst>
        </pc:picChg>
        <pc:picChg chg="add mod">
          <ac:chgData name="Neemias Informatica Lima" userId="b77af7bd85500281" providerId="LiveId" clId="{1F8DB7EC-B222-40FB-A9F7-009D1AC4973F}" dt="2024-08-02T16:43:27.285" v="33" actId="962"/>
          <ac:picMkLst>
            <pc:docMk/>
            <pc:sldMk cId="22132168" sldId="274"/>
            <ac:picMk id="4" creationId="{42C7B869-0109-D98A-155F-3E3DC7E406FB}"/>
          </ac:picMkLst>
        </pc:picChg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  <pc:picChg chg="del">
          <ac:chgData name="Neemias Informatica Lima" userId="b77af7bd85500281" providerId="LiveId" clId="{1F8DB7EC-B222-40FB-A9F7-009D1AC4973F}" dt="2024-08-02T16:42:24.196" v="9" actId="478"/>
          <ac:picMkLst>
            <pc:docMk/>
            <pc:sldMk cId="1171776255" sldId="279"/>
            <ac:picMk id="3" creationId="{252895DC-EA6C-9B2D-19A2-52218D210692}"/>
          </ac:picMkLst>
        </pc:picChg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  <pc:picChg chg="add mod">
          <ac:chgData name="Neemias Informatica Lima" userId="b77af7bd85500281" providerId="LiveId" clId="{8A27D4B4-8A58-43A4-8B94-CD2176C8CE84}" dt="2024-07-19T11:17:03.484" v="16" actId="962"/>
          <ac:picMkLst>
            <pc:docMk/>
            <pc:sldMk cId="1644680900" sldId="268"/>
            <ac:picMk id="3" creationId="{A52B6A22-A89B-3647-2A8D-F287E85AEA64}"/>
          </ac:picMkLst>
        </pc:picChg>
        <pc:picChg chg="del">
          <ac:chgData name="Neemias Informatica Lima" userId="b77af7bd85500281" providerId="LiveId" clId="{8A27D4B4-8A58-43A4-8B94-CD2176C8CE84}" dt="2024-07-19T11:16:15.683" v="0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  <pc:picChg chg="del">
          <ac:chgData name="Neemias Informatica Lima" userId="b77af7bd85500281" providerId="LiveId" clId="{8A27D4B4-8A58-43A4-8B94-CD2176C8CE84}" dt="2024-07-19T11:16:17.258" v="1" actId="478"/>
          <ac:picMkLst>
            <pc:docMk/>
            <pc:sldMk cId="4137419252" sldId="269"/>
            <ac:picMk id="3" creationId="{5F7DD029-15A7-7304-F706-1D2DCF7E6FA9}"/>
          </ac:picMkLst>
        </pc:picChg>
        <pc:picChg chg="add mod">
          <ac:chgData name="Neemias Informatica Lima" userId="b77af7bd85500281" providerId="LiveId" clId="{8A27D4B4-8A58-43A4-8B94-CD2176C8CE84}" dt="2024-07-19T11:17:09.906" v="19" actId="962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  <pc:picChg chg="del">
          <ac:chgData name="Neemias Informatica Lima" userId="b77af7bd85500281" providerId="LiveId" clId="{8A27D4B4-8A58-43A4-8B94-CD2176C8CE84}" dt="2024-07-19T11:16:18.185" v="2" actId="478"/>
          <ac:picMkLst>
            <pc:docMk/>
            <pc:sldMk cId="3747751760" sldId="270"/>
            <ac:picMk id="3" creationId="{AF9E42B0-5CAC-C25A-0721-D33B4498C254}"/>
          </ac:picMkLst>
        </pc:picChg>
        <pc:picChg chg="add mod">
          <ac:chgData name="Neemias Informatica Lima" userId="b77af7bd85500281" providerId="LiveId" clId="{8A27D4B4-8A58-43A4-8B94-CD2176C8CE84}" dt="2024-07-19T11:17:16.407" v="22" actId="962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  <pc:picChg chg="del">
          <ac:chgData name="Neemias Informatica Lima" userId="b77af7bd85500281" providerId="LiveId" clId="{8A27D4B4-8A58-43A4-8B94-CD2176C8CE84}" dt="2024-07-19T11:16:19.277" v="3" actId="478"/>
          <ac:picMkLst>
            <pc:docMk/>
            <pc:sldMk cId="613821706" sldId="271"/>
            <ac:picMk id="3" creationId="{FA5633E0-C1B0-D3FB-DDA8-ECD71DFCE148}"/>
          </ac:picMkLst>
        </pc:picChg>
        <pc:picChg chg="add mod">
          <ac:chgData name="Neemias Informatica Lima" userId="b77af7bd85500281" providerId="LiveId" clId="{8A27D4B4-8A58-43A4-8B94-CD2176C8CE84}" dt="2024-07-19T11:17:22.861" v="25" actId="962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  <pc:picChg chg="del">
          <ac:chgData name="Neemias Informatica Lima" userId="b77af7bd85500281" providerId="LiveId" clId="{8A27D4B4-8A58-43A4-8B94-CD2176C8CE84}" dt="2024-07-19T11:16:20.421" v="4" actId="478"/>
          <ac:picMkLst>
            <pc:docMk/>
            <pc:sldMk cId="3412323748" sldId="272"/>
            <ac:picMk id="3" creationId="{0BB72140-26F9-87F7-1658-C507EE92BD83}"/>
          </ac:picMkLst>
        </pc:picChg>
        <pc:picChg chg="add mod">
          <ac:chgData name="Neemias Informatica Lima" userId="b77af7bd85500281" providerId="LiveId" clId="{8A27D4B4-8A58-43A4-8B94-CD2176C8CE84}" dt="2024-07-19T11:17:29.224" v="28" actId="962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  <pc:picChg chg="del">
          <ac:chgData name="Neemias Informatica Lima" userId="b77af7bd85500281" providerId="LiveId" clId="{8A27D4B4-8A58-43A4-8B94-CD2176C8CE84}" dt="2024-07-19T11:16:21.959" v="5" actId="478"/>
          <ac:picMkLst>
            <pc:docMk/>
            <pc:sldMk cId="3920268793" sldId="273"/>
            <ac:picMk id="3" creationId="{DC51A20A-12BF-3A76-3F0A-EEE679ADFACB}"/>
          </ac:picMkLst>
        </pc:picChg>
        <pc:picChg chg="add mod">
          <ac:chgData name="Neemias Informatica Lima" userId="b77af7bd85500281" providerId="LiveId" clId="{8A27D4B4-8A58-43A4-8B94-CD2176C8CE84}" dt="2024-07-19T11:17:35.331" v="31" actId="962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  <pc:picChg chg="del">
          <ac:chgData name="Neemias Informatica Lima" userId="b77af7bd85500281" providerId="LiveId" clId="{8A27D4B4-8A58-43A4-8B94-CD2176C8CE84}" dt="2024-07-19T11:16:23.394" v="6" actId="478"/>
          <ac:picMkLst>
            <pc:docMk/>
            <pc:sldMk cId="22132168" sldId="274"/>
            <ac:picMk id="3" creationId="{E57CD207-0C35-1736-1CFC-9FA02A15E75A}"/>
          </ac:picMkLst>
        </pc:picChg>
        <pc:picChg chg="add mod">
          <ac:chgData name="Neemias Informatica Lima" userId="b77af7bd85500281" providerId="LiveId" clId="{8A27D4B4-8A58-43A4-8B94-CD2176C8CE84}" dt="2024-07-19T11:17:44.002" v="34" actId="962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  <pc:picChg chg="add mod">
          <ac:chgData name="Neemias Informatica Lima" userId="b77af7bd85500281" providerId="LiveId" clId="{8A27D4B4-8A58-43A4-8B94-CD2176C8CE84}" dt="2024-07-19T11:17:53.819" v="38" actId="962"/>
          <ac:picMkLst>
            <pc:docMk/>
            <pc:sldMk cId="4269271623" sldId="275"/>
            <ac:picMk id="3" creationId="{5AA591EE-0858-2B10-474D-CE83FF302543}"/>
          </ac:picMkLst>
        </pc:picChg>
        <pc:picChg chg="del">
          <ac:chgData name="Neemias Informatica Lima" userId="b77af7bd85500281" providerId="LiveId" clId="{8A27D4B4-8A58-43A4-8B94-CD2176C8CE84}" dt="2024-07-19T11:16:24.378" v="7" actId="478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  <pc:picChg chg="del">
          <ac:chgData name="Neemias Informatica Lima" userId="b77af7bd85500281" providerId="LiveId" clId="{8A27D4B4-8A58-43A4-8B94-CD2176C8CE84}" dt="2024-07-19T11:16:25.734" v="8" actId="478"/>
          <ac:picMkLst>
            <pc:docMk/>
            <pc:sldMk cId="2302156781" sldId="278"/>
            <ac:picMk id="3" creationId="{65BC3A7E-2A90-89BB-ECFC-40FECDC78DDD}"/>
          </ac:picMkLst>
        </pc:picChg>
        <pc:picChg chg="add mod">
          <ac:chgData name="Neemias Informatica Lima" userId="b77af7bd85500281" providerId="LiveId" clId="{8A27D4B4-8A58-43A4-8B94-CD2176C8CE84}" dt="2024-07-19T11:16:51.827" v="11" actId="962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  <pc:picChg chg="add mod">
          <ac:chgData name="Neemias Informatica Lima" userId="b77af7bd85500281" providerId="LiveId" clId="{8A27D4B4-8A58-43A4-8B94-CD2176C8CE84}" dt="2024-07-19T16:51:59.239" v="41" actId="962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FA40DE36-C1CA-4316-98B6-D59F469C959A}" dt="2024-07-25T20:01:40.320" v="33" actId="962"/>
          <ac:picMkLst>
            <pc:docMk/>
            <pc:sldMk cId="22132168" sldId="274"/>
            <ac:picMk id="3" creationId="{2DD4C27E-38CA-16FE-22DA-E1AD00BD704B}"/>
          </ac:picMkLst>
        </pc:picChg>
        <pc:picChg chg="del">
          <ac:chgData name="Neemias Informatica Lima" userId="b77af7bd85500281" providerId="LiveId" clId="{FA40DE36-C1CA-4316-98B6-D59F469C959A}" dt="2024-07-25T20:00:37.710" v="7" actId="478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  <pc:picChg chg="add mod">
          <ac:chgData name="Neemias Informatica Lima" userId="b77af7bd85500281" providerId="LiveId" clId="{FA40DE36-C1CA-4316-98B6-D59F469C959A}" dt="2024-07-26T16:22:14.973" v="39" actId="962"/>
          <ac:picMkLst>
            <pc:docMk/>
            <pc:sldMk cId="1171776255" sldId="279"/>
            <ac:picMk id="3" creationId="{252895DC-EA6C-9B2D-19A2-52218D210692}"/>
          </ac:picMkLst>
        </pc:picChg>
        <pc:picChg chg="del">
          <ac:chgData name="Neemias Informatica Lima" userId="b77af7bd85500281" providerId="LiveId" clId="{FA40DE36-C1CA-4316-98B6-D59F469C959A}" dt="2024-07-25T20:00:41.075" v="9" actId="478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  <pc:picChg chg="del">
          <ac:chgData name="Neemias Informatica Lima" userId="b77af7bd85500281" providerId="LiveId" clId="{A8F98A43-DF69-4F41-A438-22BB737789E1}" dt="2024-08-30T00:31:54.098" v="2" actId="478"/>
          <ac:picMkLst>
            <pc:docMk/>
            <pc:sldMk cId="1644680900" sldId="268"/>
            <ac:picMk id="4" creationId="{FF0E1AFF-C571-364F-5C98-E5AC9DA71654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  <pc:picChg chg="del">
          <ac:chgData name="Neemias Informatica Lima" userId="b77af7bd85500281" providerId="LiveId" clId="{A8F98A43-DF69-4F41-A438-22BB737789E1}" dt="2024-08-30T00:31:55.234" v="3" actId="478"/>
          <ac:picMkLst>
            <pc:docMk/>
            <pc:sldMk cId="4137419252" sldId="269"/>
            <ac:picMk id="4" creationId="{74A1D029-79B1-15B4-B132-15F44B49F57C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  <pc:picChg chg="del">
          <ac:chgData name="Neemias Informatica Lima" userId="b77af7bd85500281" providerId="LiveId" clId="{A8F98A43-DF69-4F41-A438-22BB737789E1}" dt="2024-08-30T00:31:56.409" v="4" actId="478"/>
          <ac:picMkLst>
            <pc:docMk/>
            <pc:sldMk cId="3747751760" sldId="270"/>
            <ac:picMk id="3" creationId="{20ACE14C-081E-E12A-D3F0-B8E9FC704B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  <pc:picChg chg="del">
          <ac:chgData name="Neemias Informatica Lima" userId="b77af7bd85500281" providerId="LiveId" clId="{A8F98A43-DF69-4F41-A438-22BB737789E1}" dt="2024-08-30T00:31:59.276" v="6" actId="478"/>
          <ac:picMkLst>
            <pc:docMk/>
            <pc:sldMk cId="613821706" sldId="271"/>
            <ac:picMk id="3" creationId="{EAA64629-B16E-5500-3C26-675573C4DE90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  <pc:picChg chg="del">
          <ac:chgData name="Neemias Informatica Lima" userId="b77af7bd85500281" providerId="LiveId" clId="{A8F98A43-DF69-4F41-A438-22BB737789E1}" dt="2024-08-30T00:32:00.354" v="7" actId="478"/>
          <ac:picMkLst>
            <pc:docMk/>
            <pc:sldMk cId="3412323748" sldId="272"/>
            <ac:picMk id="3" creationId="{F303B61B-2244-A1E3-2E57-268F6BA24563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  <pc:picChg chg="del">
          <ac:chgData name="Neemias Informatica Lima" userId="b77af7bd85500281" providerId="LiveId" clId="{A8F98A43-DF69-4F41-A438-22BB737789E1}" dt="2024-08-30T00:31:57.870" v="5" actId="478"/>
          <ac:picMkLst>
            <pc:docMk/>
            <pc:sldMk cId="3920268793" sldId="273"/>
            <ac:picMk id="3" creationId="{965FB099-8E21-B925-AA7F-917A01FC44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  <pc:picChg chg="del">
          <ac:chgData name="Neemias Informatica Lima" userId="b77af7bd85500281" providerId="LiveId" clId="{A8F98A43-DF69-4F41-A438-22BB737789E1}" dt="2024-08-30T00:32:01.985" v="8" actId="478"/>
          <ac:picMkLst>
            <pc:docMk/>
            <pc:sldMk cId="4269271623" sldId="275"/>
            <ac:picMk id="3" creationId="{23CBD17B-15BC-3598-F707-CDE2091DFFED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  <pc:picChg chg="del">
          <ac:chgData name="Neemias Informatica Lima" userId="b77af7bd85500281" providerId="LiveId" clId="{A8F98A43-DF69-4F41-A438-22BB737789E1}" dt="2024-08-30T00:31:52.917" v="1" actId="478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  <pc:picChg chg="del">
          <ac:chgData name="Neemias Informatica Lima" userId="b77af7bd85500281" providerId="LiveId" clId="{A8F98A43-DF69-4F41-A438-22BB737789E1}" dt="2024-08-30T00:31:51.800" v="0" actId="478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  <pc:picChg chg="del">
          <ac:chgData name="Neemias Informatica Lima" userId="b77af7bd85500281" providerId="LiveId" clId="{1DAA2E81-C9EA-48D2-88EE-CBB7919371A7}" dt="2024-08-08T19:50:23" v="1" actId="478"/>
          <ac:picMkLst>
            <pc:docMk/>
            <pc:sldMk cId="1644680900" sldId="268"/>
            <ac:picMk id="3" creationId="{8B4FAFD1-D8D3-2C74-CF4D-753C55A1A3A1}"/>
          </ac:picMkLst>
        </pc:picChg>
        <pc:picChg chg="add mod">
          <ac:chgData name="Neemias Informatica Lima" userId="b77af7bd85500281" providerId="LiveId" clId="{1DAA2E81-C9EA-48D2-88EE-CBB7919371A7}" dt="2024-08-08T19:50:42.579" v="12" actId="962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  <pc:picChg chg="add del mod">
          <ac:chgData name="Neemias Informatica Lima" userId="b77af7bd85500281" providerId="LiveId" clId="{1DAA2E81-C9EA-48D2-88EE-CBB7919371A7}" dt="2024-08-08T19:51:22.187" v="22" actId="478"/>
          <ac:picMkLst>
            <pc:docMk/>
            <pc:sldMk cId="4137419252" sldId="269"/>
            <ac:picMk id="3" creationId="{519F3EDD-5668-51D3-B89D-662E25BBC8B5}"/>
          </ac:picMkLst>
        </pc:picChg>
        <pc:picChg chg="del">
          <ac:chgData name="Neemias Informatica Lima" userId="b77af7bd85500281" providerId="LiveId" clId="{1DAA2E81-C9EA-48D2-88EE-CBB7919371A7}" dt="2024-08-08T19:50:24.091" v="2" actId="478"/>
          <ac:picMkLst>
            <pc:docMk/>
            <pc:sldMk cId="4137419252" sldId="269"/>
            <ac:picMk id="4" creationId="{7939297B-A4E1-1229-D35B-6EA2CC68E77A}"/>
          </ac:picMkLst>
        </pc:picChg>
        <pc:picChg chg="add mod">
          <ac:chgData name="Neemias Informatica Lima" userId="b77af7bd85500281" providerId="LiveId" clId="{1DAA2E81-C9EA-48D2-88EE-CBB7919371A7}" dt="2024-08-08T19:51:24.311" v="25" actId="962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  <pc:picChg chg="add mod">
          <ac:chgData name="Neemias Informatica Lima" userId="b77af7bd85500281" providerId="LiveId" clId="{1DAA2E81-C9EA-48D2-88EE-CBB7919371A7}" dt="2024-08-08T19:50:54.456" v="18" actId="962"/>
          <ac:picMkLst>
            <pc:docMk/>
            <pc:sldMk cId="3747751760" sldId="270"/>
            <ac:picMk id="3" creationId="{FD753C0D-40DD-893E-7B01-AAE9F54E7C92}"/>
          </ac:picMkLst>
        </pc:picChg>
        <pc:picChg chg="del">
          <ac:chgData name="Neemias Informatica Lima" userId="b77af7bd85500281" providerId="LiveId" clId="{1DAA2E81-C9EA-48D2-88EE-CBB7919371A7}" dt="2024-08-08T19:50:25.415" v="3" actId="478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  <pc:picChg chg="add mod">
          <ac:chgData name="Neemias Informatica Lima" userId="b77af7bd85500281" providerId="LiveId" clId="{1DAA2E81-C9EA-48D2-88EE-CBB7919371A7}" dt="2024-08-08T19:51:00.406" v="21" actId="962"/>
          <ac:picMkLst>
            <pc:docMk/>
            <pc:sldMk cId="613821706" sldId="271"/>
            <ac:picMk id="3" creationId="{E0779B27-21DB-6DE5-B0C1-E19609810175}"/>
          </ac:picMkLst>
        </pc:picChg>
        <pc:picChg chg="del">
          <ac:chgData name="Neemias Informatica Lima" userId="b77af7bd85500281" providerId="LiveId" clId="{1DAA2E81-C9EA-48D2-88EE-CBB7919371A7}" dt="2024-08-08T19:50:26.663" v="4" actId="478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  <pc:picChg chg="add mod">
          <ac:chgData name="Neemias Informatica Lima" userId="b77af7bd85500281" providerId="LiveId" clId="{1DAA2E81-C9EA-48D2-88EE-CBB7919371A7}" dt="2024-08-08T19:51:44.481" v="28" actId="962"/>
          <ac:picMkLst>
            <pc:docMk/>
            <pc:sldMk cId="3412323748" sldId="272"/>
            <ac:picMk id="3" creationId="{72A7D21A-B328-B7F6-7F32-CE479F427A92}"/>
          </ac:picMkLst>
        </pc:picChg>
        <pc:picChg chg="del">
          <ac:chgData name="Neemias Informatica Lima" userId="b77af7bd85500281" providerId="LiveId" clId="{1DAA2E81-C9EA-48D2-88EE-CBB7919371A7}" dt="2024-08-08T19:50:30.979" v="6" actId="478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  <pc:picChg chg="add mod">
          <ac:chgData name="Neemias Informatica Lima" userId="b77af7bd85500281" providerId="LiveId" clId="{1DAA2E81-C9EA-48D2-88EE-CBB7919371A7}" dt="2024-08-08T19:51:53.338" v="31" actId="962"/>
          <ac:picMkLst>
            <pc:docMk/>
            <pc:sldMk cId="3920268793" sldId="273"/>
            <ac:picMk id="3" creationId="{C12DB1C2-771E-F10B-A967-257DD6B13002}"/>
          </ac:picMkLst>
        </pc:picChg>
        <pc:picChg chg="del">
          <ac:chgData name="Neemias Informatica Lima" userId="b77af7bd85500281" providerId="LiveId" clId="{1DAA2E81-C9EA-48D2-88EE-CBB7919371A7}" dt="2024-08-08T19:50:29.256" v="5" actId="478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  <pc:picChg chg="add mod">
          <ac:chgData name="Neemias Informatica Lima" userId="b77af7bd85500281" providerId="LiveId" clId="{1DAA2E81-C9EA-48D2-88EE-CBB7919371A7}" dt="2024-08-08T19:51:59.765" v="34" actId="962"/>
          <ac:picMkLst>
            <pc:docMk/>
            <pc:sldMk cId="4269271623" sldId="275"/>
            <ac:picMk id="3" creationId="{AC50FC41-1B2D-6B2A-120C-12F8817FCBD8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  <pc:picChg chg="add mod">
          <ac:chgData name="Neemias Informatica Lima" userId="b77af7bd85500281" providerId="LiveId" clId="{1DAA2E81-C9EA-48D2-88EE-CBB7919371A7}" dt="2024-08-08T19:50:36.371" v="9" actId="962"/>
          <ac:picMkLst>
            <pc:docMk/>
            <pc:sldMk cId="2302156781" sldId="278"/>
            <ac:picMk id="3" creationId="{0A8EE387-8739-F5B1-7D54-7B1F70409BC1}"/>
          </ac:picMkLst>
        </pc:picChg>
        <pc:picChg chg="del">
          <ac:chgData name="Neemias Informatica Lima" userId="b77af7bd85500281" providerId="LiveId" clId="{1DAA2E81-C9EA-48D2-88EE-CBB7919371A7}" dt="2024-08-08T19:50:21.657" v="0" actId="478"/>
          <ac:picMkLst>
            <pc:docMk/>
            <pc:sldMk cId="2302156781" sldId="278"/>
            <ac:picMk id="4" creationId="{AF97708F-55F9-EA7E-ABE8-F3E88B9420B3}"/>
          </ac:picMkLst>
        </pc:picChg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  <pc:picChg chg="add mod">
          <ac:chgData name="Neemias Informatica Lima" userId="b77af7bd85500281" providerId="LiveId" clId="{1DAA2E81-C9EA-48D2-88EE-CBB7919371A7}" dt="2024-08-09T18:48:58.645" v="37" actId="962"/>
          <ac:picMkLst>
            <pc:docMk/>
            <pc:sldMk cId="1171776255" sldId="279"/>
            <ac:picMk id="3" creationId="{51674B3C-6F12-3255-E0D5-3CBF571D4FD0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  <pc:picChg chg="add mod">
          <ac:chgData name="Neemias Informatica Lima" userId="b77af7bd85500281" providerId="LiveId" clId="{216AB8DC-DCE0-4A47-A6F9-9EC117B8C099}" dt="2024-08-16T12:25:06.873" v="10" actId="27614"/>
          <ac:picMkLst>
            <pc:docMk/>
            <pc:sldMk cId="1644680900" sldId="268"/>
            <ac:picMk id="3" creationId="{12D1FA3A-EF45-0B34-9C59-E89A90902021}"/>
          </ac:picMkLst>
        </pc:picChg>
        <pc:picChg chg="del">
          <ac:chgData name="Neemias Informatica Lima" userId="b77af7bd85500281" providerId="LiveId" clId="{216AB8DC-DCE0-4A47-A6F9-9EC117B8C099}" dt="2024-08-16T12:24:47.699" v="1" actId="478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  <pc:picChg chg="add mod">
          <ac:chgData name="Neemias Informatica Lima" userId="b77af7bd85500281" providerId="LiveId" clId="{216AB8DC-DCE0-4A47-A6F9-9EC117B8C099}" dt="2024-08-16T12:25:13.675" v="13" actId="962"/>
          <ac:picMkLst>
            <pc:docMk/>
            <pc:sldMk cId="4137419252" sldId="269"/>
            <ac:picMk id="3" creationId="{F512F7D1-6AE8-F0FC-2DBD-09616EB15111}"/>
          </ac:picMkLst>
        </pc:picChg>
        <pc:picChg chg="del">
          <ac:chgData name="Neemias Informatica Lima" userId="b77af7bd85500281" providerId="LiveId" clId="{216AB8DC-DCE0-4A47-A6F9-9EC117B8C099}" dt="2024-08-16T12:24:49.370" v="2" actId="478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  <pc:picChg chg="del">
          <ac:chgData name="Neemias Informatica Lima" userId="b77af7bd85500281" providerId="LiveId" clId="{216AB8DC-DCE0-4A47-A6F9-9EC117B8C099}" dt="2024-08-16T12:24:50.700" v="3" actId="478"/>
          <ac:picMkLst>
            <pc:docMk/>
            <pc:sldMk cId="3747751760" sldId="270"/>
            <ac:picMk id="3" creationId="{FD753C0D-40DD-893E-7B01-AAE9F54E7C92}"/>
          </ac:picMkLst>
        </pc:picChg>
        <pc:picChg chg="add mod">
          <ac:chgData name="Neemias Informatica Lima" userId="b77af7bd85500281" providerId="LiveId" clId="{216AB8DC-DCE0-4A47-A6F9-9EC117B8C099}" dt="2024-08-16T12:25:20.957" v="16" actId="962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  <pc:picChg chg="del">
          <ac:chgData name="Neemias Informatica Lima" userId="b77af7bd85500281" providerId="LiveId" clId="{216AB8DC-DCE0-4A47-A6F9-9EC117B8C099}" dt="2024-08-16T12:24:52.161" v="4" actId="478"/>
          <ac:picMkLst>
            <pc:docMk/>
            <pc:sldMk cId="613821706" sldId="271"/>
            <ac:picMk id="3" creationId="{E0779B27-21DB-6DE5-B0C1-E19609810175}"/>
          </ac:picMkLst>
        </pc:picChg>
        <pc:picChg chg="add mod">
          <ac:chgData name="Neemias Informatica Lima" userId="b77af7bd85500281" providerId="LiveId" clId="{216AB8DC-DCE0-4A47-A6F9-9EC117B8C099}" dt="2024-08-16T12:25:41.028" v="19" actId="962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  <pc:picChg chg="del">
          <ac:chgData name="Neemias Informatica Lima" userId="b77af7bd85500281" providerId="LiveId" clId="{216AB8DC-DCE0-4A47-A6F9-9EC117B8C099}" dt="2024-08-16T12:24:53.832" v="5" actId="478"/>
          <ac:picMkLst>
            <pc:docMk/>
            <pc:sldMk cId="3412323748" sldId="272"/>
            <ac:picMk id="3" creationId="{72A7D21A-B328-B7F6-7F32-CE479F427A92}"/>
          </ac:picMkLst>
        </pc:picChg>
        <pc:picChg chg="add mod">
          <ac:chgData name="Neemias Informatica Lima" userId="b77af7bd85500281" providerId="LiveId" clId="{216AB8DC-DCE0-4A47-A6F9-9EC117B8C099}" dt="2024-08-16T12:25:47.076" v="22" actId="962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  <pc:picChg chg="del">
          <ac:chgData name="Neemias Informatica Lima" userId="b77af7bd85500281" providerId="LiveId" clId="{216AB8DC-DCE0-4A47-A6F9-9EC117B8C099}" dt="2024-08-16T12:24:55.334" v="6" actId="478"/>
          <ac:picMkLst>
            <pc:docMk/>
            <pc:sldMk cId="3920268793" sldId="273"/>
            <ac:picMk id="3" creationId="{C12DB1C2-771E-F10B-A967-257DD6B13002}"/>
          </ac:picMkLst>
        </pc:picChg>
        <pc:picChg chg="add mod">
          <ac:chgData name="Neemias Informatica Lima" userId="b77af7bd85500281" providerId="LiveId" clId="{216AB8DC-DCE0-4A47-A6F9-9EC117B8C099}" dt="2024-08-16T12:25:52.564" v="25" actId="962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  <pc:picChg chg="del">
          <ac:chgData name="Neemias Informatica Lima" userId="b77af7bd85500281" providerId="LiveId" clId="{216AB8DC-DCE0-4A47-A6F9-9EC117B8C099}" dt="2024-08-16T12:24:56.800" v="7" actId="478"/>
          <ac:picMkLst>
            <pc:docMk/>
            <pc:sldMk cId="4269271623" sldId="275"/>
            <ac:picMk id="3" creationId="{AC50FC41-1B2D-6B2A-120C-12F8817FCBD8}"/>
          </ac:picMkLst>
        </pc:picChg>
        <pc:picChg chg="add mod">
          <ac:chgData name="Neemias Informatica Lima" userId="b77af7bd85500281" providerId="LiveId" clId="{216AB8DC-DCE0-4A47-A6F9-9EC117B8C099}" dt="2024-08-16T12:25:59.169" v="28" actId="962"/>
          <ac:picMkLst>
            <pc:docMk/>
            <pc:sldMk cId="4269271623" sldId="275"/>
            <ac:picMk id="4" creationId="{86500ED3-9796-1555-03B2-1167FB0FBFDA}"/>
          </ac:picMkLst>
        </pc:picChg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  <pc:picChg chg="del">
          <ac:chgData name="Neemias Informatica Lima" userId="b77af7bd85500281" providerId="LiveId" clId="{216AB8DC-DCE0-4A47-A6F9-9EC117B8C099}" dt="2024-08-16T12:24:44.828" v="0" actId="478"/>
          <ac:picMkLst>
            <pc:docMk/>
            <pc:sldMk cId="2302156781" sldId="278"/>
            <ac:picMk id="3" creationId="{0A8EE387-8739-F5B1-7D54-7B1F70409BC1}"/>
          </ac:picMkLst>
        </pc:picChg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  <pc:picChg chg="del">
          <ac:chgData name="Neemias Informatica Lima" userId="b77af7bd85500281" providerId="LiveId" clId="{216AB8DC-DCE0-4A47-A6F9-9EC117B8C099}" dt="2024-08-16T12:24:58.264" v="8" actId="478"/>
          <ac:picMkLst>
            <pc:docMk/>
            <pc:sldMk cId="1171776255" sldId="279"/>
            <ac:picMk id="3" creationId="{51674B3C-6F12-3255-E0D5-3CBF571D4FD0}"/>
          </ac:picMkLst>
        </pc:picChg>
        <pc:picChg chg="add mod">
          <ac:chgData name="Neemias Informatica Lima" userId="b77af7bd85500281" providerId="LiveId" clId="{216AB8DC-DCE0-4A47-A6F9-9EC117B8C099}" dt="2024-08-16T12:26:11.217" v="32" actId="962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  <pc:picChg chg="add mod">
          <ac:chgData name="Neemias Informatica Lima" userId="b77af7bd85500281" providerId="LiveId" clId="{216AB8DC-DCE0-4A47-A6F9-9EC117B8C099}" dt="2024-08-16T12:26:17.837" v="35" actId="962"/>
          <ac:picMkLst>
            <pc:docMk/>
            <pc:sldMk cId="2384406214" sldId="280"/>
            <ac:picMk id="3" creationId="{00B75A12-B030-22A8-B409-B93C41301634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  <pc:sldChg chg="addSp delSp modSp mod">
        <pc:chgData name="Neemias Informatica Lima" userId="b77af7bd85500281" providerId="LiveId" clId="{4F19258E-8E56-4BFA-AB28-7DCB698CC622}" dt="2024-09-05T14:30:26.006" v="10" actId="27614"/>
        <pc:sldMkLst>
          <pc:docMk/>
          <pc:sldMk cId="2210036356" sldId="256"/>
        </pc:sldMkLst>
        <pc:picChg chg="add mod">
          <ac:chgData name="Neemias Informatica Lima" userId="b77af7bd85500281" providerId="LiveId" clId="{4F19258E-8E56-4BFA-AB28-7DCB698CC622}" dt="2024-09-05T14:30:26.006" v="10" actId="27614"/>
          <ac:picMkLst>
            <pc:docMk/>
            <pc:sldMk cId="2210036356" sldId="256"/>
            <ac:picMk id="3" creationId="{43E30DA3-981A-B07B-28A4-8DD822627C04}"/>
          </ac:picMkLst>
        </pc:picChg>
        <pc:picChg chg="del">
          <ac:chgData name="Neemias Informatica Lima" userId="b77af7bd85500281" providerId="LiveId" clId="{4F19258E-8E56-4BFA-AB28-7DCB698CC622}" dt="2024-09-05T14:29:36.985" v="0" actId="478"/>
          <ac:picMkLst>
            <pc:docMk/>
            <pc:sldMk cId="2210036356" sldId="256"/>
            <ac:picMk id="5" creationId="{4C9A9C1E-479E-15BC-72E9-4B4D101890ED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1.411" v="13" actId="962"/>
        <pc:sldMkLst>
          <pc:docMk/>
          <pc:sldMk cId="1837362798" sldId="257"/>
        </pc:sldMkLst>
        <pc:picChg chg="del">
          <ac:chgData name="Neemias Informatica Lima" userId="b77af7bd85500281" providerId="LiveId" clId="{4F19258E-8E56-4BFA-AB28-7DCB698CC622}" dt="2024-09-05T14:29:38.573" v="1" actId="478"/>
          <ac:picMkLst>
            <pc:docMk/>
            <pc:sldMk cId="1837362798" sldId="257"/>
            <ac:picMk id="3" creationId="{BD3FDFB5-B3E1-728D-282C-C29E9871F45C}"/>
          </ac:picMkLst>
        </pc:picChg>
        <pc:picChg chg="add mod">
          <ac:chgData name="Neemias Informatica Lima" userId="b77af7bd85500281" providerId="LiveId" clId="{4F19258E-8E56-4BFA-AB28-7DCB698CC622}" dt="2024-09-05T14:30:31.411" v="13" actId="962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7.816" v="16" actId="962"/>
        <pc:sldMkLst>
          <pc:docMk/>
          <pc:sldMk cId="873896514" sldId="258"/>
        </pc:sldMkLst>
        <pc:picChg chg="del">
          <ac:chgData name="Neemias Informatica Lima" userId="b77af7bd85500281" providerId="LiveId" clId="{4F19258E-8E56-4BFA-AB28-7DCB698CC622}" dt="2024-09-05T14:29:39.591" v="2" actId="478"/>
          <ac:picMkLst>
            <pc:docMk/>
            <pc:sldMk cId="873896514" sldId="258"/>
            <ac:picMk id="3" creationId="{67E269D0-59F2-E340-4D98-D1A0CF2B25C2}"/>
          </ac:picMkLst>
        </pc:picChg>
        <pc:picChg chg="add mod">
          <ac:chgData name="Neemias Informatica Lima" userId="b77af7bd85500281" providerId="LiveId" clId="{4F19258E-8E56-4BFA-AB28-7DCB698CC622}" dt="2024-09-05T14:30:37.816" v="16" actId="962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3.589" v="19" actId="962"/>
        <pc:sldMkLst>
          <pc:docMk/>
          <pc:sldMk cId="2571695995" sldId="259"/>
        </pc:sldMkLst>
        <pc:picChg chg="del">
          <ac:chgData name="Neemias Informatica Lima" userId="b77af7bd85500281" providerId="LiveId" clId="{4F19258E-8E56-4BFA-AB28-7DCB698CC622}" dt="2024-09-05T14:29:40.700" v="3" actId="478"/>
          <ac:picMkLst>
            <pc:docMk/>
            <pc:sldMk cId="2571695995" sldId="259"/>
            <ac:picMk id="3" creationId="{89D6751F-3BB9-752C-1712-257A50FF56C5}"/>
          </ac:picMkLst>
        </pc:picChg>
        <pc:picChg chg="add mod">
          <ac:chgData name="Neemias Informatica Lima" userId="b77af7bd85500281" providerId="LiveId" clId="{4F19258E-8E56-4BFA-AB28-7DCB698CC622}" dt="2024-09-05T14:30:43.589" v="19" actId="962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9.905" v="22" actId="962"/>
        <pc:sldMkLst>
          <pc:docMk/>
          <pc:sldMk cId="1758464184" sldId="260"/>
        </pc:sldMkLst>
        <pc:picChg chg="del">
          <ac:chgData name="Neemias Informatica Lima" userId="b77af7bd85500281" providerId="LiveId" clId="{4F19258E-8E56-4BFA-AB28-7DCB698CC622}" dt="2024-09-05T14:29:41.769" v="4" actId="478"/>
          <ac:picMkLst>
            <pc:docMk/>
            <pc:sldMk cId="1758464184" sldId="260"/>
            <ac:picMk id="3" creationId="{BACED7E9-54B3-12BE-0ECA-17538E821876}"/>
          </ac:picMkLst>
        </pc:picChg>
        <pc:picChg chg="add mod">
          <ac:chgData name="Neemias Informatica Lima" userId="b77af7bd85500281" providerId="LiveId" clId="{4F19258E-8E56-4BFA-AB28-7DCB698CC622}" dt="2024-09-05T14:30:49.905" v="22" actId="962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56.071" v="25" actId="962"/>
        <pc:sldMkLst>
          <pc:docMk/>
          <pc:sldMk cId="3297107713" sldId="261"/>
        </pc:sldMkLst>
        <pc:picChg chg="del">
          <ac:chgData name="Neemias Informatica Lima" userId="b77af7bd85500281" providerId="LiveId" clId="{4F19258E-8E56-4BFA-AB28-7DCB698CC622}" dt="2024-09-05T14:29:43.854" v="5" actId="478"/>
          <ac:picMkLst>
            <pc:docMk/>
            <pc:sldMk cId="3297107713" sldId="261"/>
            <ac:picMk id="3" creationId="{C979B1E8-F00A-B24C-8936-8EBDCD009DA8}"/>
          </ac:picMkLst>
        </pc:picChg>
        <pc:picChg chg="add mod">
          <ac:chgData name="Neemias Informatica Lima" userId="b77af7bd85500281" providerId="LiveId" clId="{4F19258E-8E56-4BFA-AB28-7DCB698CC622}" dt="2024-09-05T14:30:56.071" v="25" actId="962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03.340" v="28" actId="962"/>
        <pc:sldMkLst>
          <pc:docMk/>
          <pc:sldMk cId="154525927" sldId="262"/>
        </pc:sldMkLst>
        <pc:picChg chg="del">
          <ac:chgData name="Neemias Informatica Lima" userId="b77af7bd85500281" providerId="LiveId" clId="{4F19258E-8E56-4BFA-AB28-7DCB698CC622}" dt="2024-09-05T14:29:45.016" v="6" actId="478"/>
          <ac:picMkLst>
            <pc:docMk/>
            <pc:sldMk cId="154525927" sldId="262"/>
            <ac:picMk id="3" creationId="{3223EA6F-1A13-56DA-F069-6F39DBBC2DD3}"/>
          </ac:picMkLst>
        </pc:picChg>
        <pc:picChg chg="add mod">
          <ac:chgData name="Neemias Informatica Lima" userId="b77af7bd85500281" providerId="LiveId" clId="{4F19258E-8E56-4BFA-AB28-7DCB698CC622}" dt="2024-09-05T14:31:03.340" v="28" actId="962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10.907" v="31" actId="962"/>
        <pc:sldMkLst>
          <pc:docMk/>
          <pc:sldMk cId="3044925736" sldId="263"/>
        </pc:sldMkLst>
        <pc:picChg chg="del">
          <ac:chgData name="Neemias Informatica Lima" userId="b77af7bd85500281" providerId="LiveId" clId="{4F19258E-8E56-4BFA-AB28-7DCB698CC622}" dt="2024-09-05T14:29:46.600" v="7" actId="478"/>
          <ac:picMkLst>
            <pc:docMk/>
            <pc:sldMk cId="3044925736" sldId="263"/>
            <ac:picMk id="3" creationId="{E0E45AB6-5390-9C84-3C04-F2B4F2E6AD4A}"/>
          </ac:picMkLst>
        </pc:picChg>
        <pc:picChg chg="add mod">
          <ac:chgData name="Neemias Informatica Lima" userId="b77af7bd85500281" providerId="LiveId" clId="{4F19258E-8E56-4BFA-AB28-7DCB698CC622}" dt="2024-09-05T14:31:10.907" v="31" actId="962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4F19258E-8E56-4BFA-AB28-7DCB698CC622}" dt="2024-09-06T10:26:59.407" v="34" actId="962"/>
        <pc:sldMkLst>
          <pc:docMk/>
          <pc:sldMk cId="1627875432" sldId="264"/>
        </pc:sldMkLst>
        <pc:picChg chg="add mod">
          <ac:chgData name="Neemias Informatica Lima" userId="b77af7bd85500281" providerId="LiveId" clId="{4F19258E-8E56-4BFA-AB28-7DCB698CC622}" dt="2024-09-06T10:26:59.407" v="34" actId="962"/>
          <ac:picMkLst>
            <pc:docMk/>
            <pc:sldMk cId="1627875432" sldId="264"/>
            <ac:picMk id="3" creationId="{4218FB20-69F0-90E0-2521-438B885E8173}"/>
          </ac:picMkLst>
        </pc:picChg>
        <pc:picChg chg="del">
          <ac:chgData name="Neemias Informatica Lima" userId="b77af7bd85500281" providerId="LiveId" clId="{4F19258E-8E56-4BFA-AB28-7DCB698CC622}" dt="2024-09-05T14:29:48.386" v="8" actId="478"/>
          <ac:picMkLst>
            <pc:docMk/>
            <pc:sldMk cId="1627875432" sldId="264"/>
            <ac:picMk id="3" creationId="{A206BDF2-D11A-1F8F-ACD2-0BF60F7BED46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  <pc:picChg chg="del">
          <ac:chgData name="Neemias Informatica Lima" userId="b77af7bd85500281" providerId="LiveId" clId="{319F9DEA-364F-4BD7-B852-EBD3CF93AC6C}" dt="2024-08-22T14:36:45.848" v="0" actId="478"/>
          <ac:picMkLst>
            <pc:docMk/>
            <pc:sldMk cId="1644680900" sldId="268"/>
            <ac:picMk id="3" creationId="{12D1FA3A-EF45-0B34-9C59-E89A90902021}"/>
          </ac:picMkLst>
        </pc:picChg>
        <pc:picChg chg="add mod">
          <ac:chgData name="Neemias Informatica Lima" userId="b77af7bd85500281" providerId="LiveId" clId="{319F9DEA-364F-4BD7-B852-EBD3CF93AC6C}" dt="2024-08-22T14:37:46.310" v="19" actId="962"/>
          <ac:picMkLst>
            <pc:docMk/>
            <pc:sldMk cId="1644680900" sldId="268"/>
            <ac:picMk id="4" creationId="{FF0E1AFF-C571-364F-5C98-E5AC9DA71654}"/>
          </ac:picMkLst>
        </pc:picChg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  <pc:picChg chg="del">
          <ac:chgData name="Neemias Informatica Lima" userId="b77af7bd85500281" providerId="LiveId" clId="{319F9DEA-364F-4BD7-B852-EBD3CF93AC6C}" dt="2024-08-22T14:36:47.005" v="1" actId="478"/>
          <ac:picMkLst>
            <pc:docMk/>
            <pc:sldMk cId="4137419252" sldId="269"/>
            <ac:picMk id="3" creationId="{F512F7D1-6AE8-F0FC-2DBD-09616EB15111}"/>
          </ac:picMkLst>
        </pc:picChg>
        <pc:picChg chg="add mod">
          <ac:chgData name="Neemias Informatica Lima" userId="b77af7bd85500281" providerId="LiveId" clId="{319F9DEA-364F-4BD7-B852-EBD3CF93AC6C}" dt="2024-08-22T14:37:54.347" v="22" actId="962"/>
          <ac:picMkLst>
            <pc:docMk/>
            <pc:sldMk cId="4137419252" sldId="269"/>
            <ac:picMk id="4" creationId="{74A1D029-79B1-15B4-B132-15F44B49F57C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  <pc:picChg chg="add mod">
          <ac:chgData name="Neemias Informatica Lima" userId="b77af7bd85500281" providerId="LiveId" clId="{319F9DEA-364F-4BD7-B852-EBD3CF93AC6C}" dt="2024-08-22T14:38:00.877" v="25" actId="962"/>
          <ac:picMkLst>
            <pc:docMk/>
            <pc:sldMk cId="3747751760" sldId="270"/>
            <ac:picMk id="3" creationId="{20ACE14C-081E-E12A-D3F0-B8E9FC704BBA}"/>
          </ac:picMkLst>
        </pc:picChg>
        <pc:picChg chg="del">
          <ac:chgData name="Neemias Informatica Lima" userId="b77af7bd85500281" providerId="LiveId" clId="{319F9DEA-364F-4BD7-B852-EBD3CF93AC6C}" dt="2024-08-22T14:36:48.174" v="2" actId="478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  <pc:picChg chg="add mod">
          <ac:chgData name="Neemias Informatica Lima" userId="b77af7bd85500281" providerId="LiveId" clId="{319F9DEA-364F-4BD7-B852-EBD3CF93AC6C}" dt="2024-08-22T14:38:07.783" v="28" actId="962"/>
          <ac:picMkLst>
            <pc:docMk/>
            <pc:sldMk cId="613821706" sldId="271"/>
            <ac:picMk id="3" creationId="{EAA64629-B16E-5500-3C26-675573C4DE90}"/>
          </ac:picMkLst>
        </pc:picChg>
        <pc:picChg chg="del">
          <ac:chgData name="Neemias Informatica Lima" userId="b77af7bd85500281" providerId="LiveId" clId="{319F9DEA-364F-4BD7-B852-EBD3CF93AC6C}" dt="2024-08-22T14:36:49.915" v="3" actId="478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  <pc:picChg chg="add mod">
          <ac:chgData name="Neemias Informatica Lima" userId="b77af7bd85500281" providerId="LiveId" clId="{319F9DEA-364F-4BD7-B852-EBD3CF93AC6C}" dt="2024-08-22T14:38:23.043" v="31" actId="962"/>
          <ac:picMkLst>
            <pc:docMk/>
            <pc:sldMk cId="3412323748" sldId="272"/>
            <ac:picMk id="3" creationId="{F303B61B-2244-A1E3-2E57-268F6BA24563}"/>
          </ac:picMkLst>
        </pc:picChg>
        <pc:picChg chg="del">
          <ac:chgData name="Neemias Informatica Lima" userId="b77af7bd85500281" providerId="LiveId" clId="{319F9DEA-364F-4BD7-B852-EBD3CF93AC6C}" dt="2024-08-22T14:36:51.320" v="4" actId="478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  <pc:picChg chg="add mod">
          <ac:chgData name="Neemias Informatica Lima" userId="b77af7bd85500281" providerId="LiveId" clId="{319F9DEA-364F-4BD7-B852-EBD3CF93AC6C}" dt="2024-08-22T14:38:54.529" v="38" actId="962"/>
          <ac:picMkLst>
            <pc:docMk/>
            <pc:sldMk cId="3920268793" sldId="273"/>
            <ac:picMk id="3" creationId="{965FB099-8E21-B925-AA7F-917A01FC44BA}"/>
          </ac:picMkLst>
        </pc:picChg>
        <pc:picChg chg="del">
          <ac:chgData name="Neemias Informatica Lima" userId="b77af7bd85500281" providerId="LiveId" clId="{319F9DEA-364F-4BD7-B852-EBD3CF93AC6C}" dt="2024-08-22T14:36:52.987" v="5" actId="478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  <pc:picChg chg="add mod">
          <ac:chgData name="Neemias Informatica Lima" userId="b77af7bd85500281" providerId="LiveId" clId="{319F9DEA-364F-4BD7-B852-EBD3CF93AC6C}" dt="2024-08-23T12:08:44.412" v="42" actId="962"/>
          <ac:picMkLst>
            <pc:docMk/>
            <pc:sldMk cId="4269271623" sldId="275"/>
            <ac:picMk id="3" creationId="{23CBD17B-15BC-3598-F707-CDE2091DFFED}"/>
          </ac:picMkLst>
        </pc:picChg>
        <pc:picChg chg="del">
          <ac:chgData name="Neemias Informatica Lima" userId="b77af7bd85500281" providerId="LiveId" clId="{319F9DEA-364F-4BD7-B852-EBD3CF93AC6C}" dt="2024-08-22T14:36:54.328" v="6" actId="478"/>
          <ac:picMkLst>
            <pc:docMk/>
            <pc:sldMk cId="4269271623" sldId="275"/>
            <ac:picMk id="4" creationId="{86500ED3-9796-1555-03B2-1167FB0FBFDA}"/>
          </ac:picMkLst>
        </pc:picChg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  <pc:picChg chg="add mod">
          <ac:chgData name="Neemias Informatica Lima" userId="b77af7bd85500281" providerId="LiveId" clId="{319F9DEA-364F-4BD7-B852-EBD3CF93AC6C}" dt="2024-08-22T14:37:28.471" v="16" actId="962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  <pc:picChg chg="del">
          <ac:chgData name="Neemias Informatica Lima" userId="b77af7bd85500281" providerId="LiveId" clId="{319F9DEA-364F-4BD7-B852-EBD3CF93AC6C}" dt="2024-08-22T14:36:56.349" v="7" actId="478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  <pc:picChg chg="del">
          <ac:chgData name="Neemias Informatica Lima" userId="b77af7bd85500281" providerId="LiveId" clId="{319F9DEA-364F-4BD7-B852-EBD3CF93AC6C}" dt="2024-08-22T14:36:57.704" v="8" actId="478"/>
          <ac:picMkLst>
            <pc:docMk/>
            <pc:sldMk cId="2384406214" sldId="280"/>
            <ac:picMk id="3" creationId="{00B75A12-B030-22A8-B409-B93C41301634}"/>
          </ac:picMkLst>
        </pc:picChg>
        <pc:picChg chg="add mod">
          <ac:chgData name="Neemias Informatica Lima" userId="b77af7bd85500281" providerId="LiveId" clId="{319F9DEA-364F-4BD7-B852-EBD3CF93AC6C}" dt="2024-08-22T14:37:09.063" v="11" actId="962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  <pc:picChg chg="del">
          <ac:chgData name="Neemias Informatica Lima" userId="b77af7bd85500281" providerId="LiveId" clId="{93364F77-DF6F-48E0-8C51-948999EF2AA1}" dt="2024-07-11T11:24:29.719" v="0" actId="478"/>
          <ac:picMkLst>
            <pc:docMk/>
            <pc:sldMk cId="1644680900" sldId="268"/>
            <ac:picMk id="3" creationId="{C5C023B0-511D-0DA2-3C00-4C6CBAA1F8F0}"/>
          </ac:picMkLst>
        </pc:picChg>
        <pc:picChg chg="add del mod">
          <ac:chgData name="Neemias Informatica Lima" userId="b77af7bd85500281" providerId="LiveId" clId="{93364F77-DF6F-48E0-8C51-948999EF2AA1}" dt="2024-07-12T19:17:01.591" v="48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  <pc:picChg chg="add del mod">
          <ac:chgData name="Neemias Informatica Lima" userId="b77af7bd85500281" providerId="LiveId" clId="{93364F77-DF6F-48E0-8C51-948999EF2AA1}" dt="2024-07-12T19:17:01.464" v="47" actId="478"/>
          <ac:picMkLst>
            <pc:docMk/>
            <pc:sldMk cId="4137419252" sldId="269"/>
            <ac:picMk id="3" creationId="{5F7DD029-15A7-7304-F706-1D2DCF7E6FA9}"/>
          </ac:picMkLst>
        </pc:picChg>
        <pc:picChg chg="del">
          <ac:chgData name="Neemias Informatica Lima" userId="b77af7bd85500281" providerId="LiveId" clId="{93364F77-DF6F-48E0-8C51-948999EF2AA1}" dt="2024-07-11T11:24:30.759" v="1" actId="478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  <pc:picChg chg="add del mod">
          <ac:chgData name="Neemias Informatica Lima" userId="b77af7bd85500281" providerId="LiveId" clId="{93364F77-DF6F-48E0-8C51-948999EF2AA1}" dt="2024-07-12T19:17:01.324" v="46" actId="478"/>
          <ac:picMkLst>
            <pc:docMk/>
            <pc:sldMk cId="3747751760" sldId="270"/>
            <ac:picMk id="3" creationId="{AF9E42B0-5CAC-C25A-0721-D33B4498C254}"/>
          </ac:picMkLst>
        </pc:picChg>
        <pc:picChg chg="del">
          <ac:chgData name="Neemias Informatica Lima" userId="b77af7bd85500281" providerId="LiveId" clId="{93364F77-DF6F-48E0-8C51-948999EF2AA1}" dt="2024-07-11T11:24:32.599" v="2" actId="478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  <pc:picChg chg="add del mod">
          <ac:chgData name="Neemias Informatica Lima" userId="b77af7bd85500281" providerId="LiveId" clId="{93364F77-DF6F-48E0-8C51-948999EF2AA1}" dt="2024-07-12T19:17:01.191" v="45" actId="478"/>
          <ac:picMkLst>
            <pc:docMk/>
            <pc:sldMk cId="613821706" sldId="271"/>
            <ac:picMk id="3" creationId="{FA5633E0-C1B0-D3FB-DDA8-ECD71DFCE148}"/>
          </ac:picMkLst>
        </pc:picChg>
        <pc:picChg chg="del">
          <ac:chgData name="Neemias Informatica Lima" userId="b77af7bd85500281" providerId="LiveId" clId="{93364F77-DF6F-48E0-8C51-948999EF2AA1}" dt="2024-07-11T11:39:33.666" v="3" actId="478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  <pc:picChg chg="add del mod">
          <ac:chgData name="Neemias Informatica Lima" userId="b77af7bd85500281" providerId="LiveId" clId="{93364F77-DF6F-48E0-8C51-948999EF2AA1}" dt="2024-07-12T19:17:01.058" v="44" actId="478"/>
          <ac:picMkLst>
            <pc:docMk/>
            <pc:sldMk cId="3412323748" sldId="272"/>
            <ac:picMk id="3" creationId="{0BB72140-26F9-87F7-1658-C507EE92BD83}"/>
          </ac:picMkLst>
        </pc:picChg>
        <pc:picChg chg="del">
          <ac:chgData name="Neemias Informatica Lima" userId="b77af7bd85500281" providerId="LiveId" clId="{93364F77-DF6F-48E0-8C51-948999EF2AA1}" dt="2024-07-11T11:39:35.022" v="4" actId="478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  <pc:picChg chg="add del mod">
          <ac:chgData name="Neemias Informatica Lima" userId="b77af7bd85500281" providerId="LiveId" clId="{93364F77-DF6F-48E0-8C51-948999EF2AA1}" dt="2024-07-12T19:17:00.903" v="43" actId="478"/>
          <ac:picMkLst>
            <pc:docMk/>
            <pc:sldMk cId="3920268793" sldId="273"/>
            <ac:picMk id="3" creationId="{DC51A20A-12BF-3A76-3F0A-EEE679ADFACB}"/>
          </ac:picMkLst>
        </pc:picChg>
        <pc:picChg chg="del">
          <ac:chgData name="Neemias Informatica Lima" userId="b77af7bd85500281" providerId="LiveId" clId="{93364F77-DF6F-48E0-8C51-948999EF2AA1}" dt="2024-07-11T11:39:37.248" v="5" actId="478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  <pc:picChg chg="add mod">
          <ac:chgData name="Neemias Informatica Lima" userId="b77af7bd85500281" providerId="LiveId" clId="{93364F77-DF6F-48E0-8C51-948999EF2AA1}" dt="2024-07-11T11:41:19.184" v="30" actId="962"/>
          <ac:picMkLst>
            <pc:docMk/>
            <pc:sldMk cId="22132168" sldId="274"/>
            <ac:picMk id="3" creationId="{E57CD207-0C35-1736-1CFC-9FA02A15E75A}"/>
          </ac:picMkLst>
        </pc:picChg>
        <pc:picChg chg="del">
          <ac:chgData name="Neemias Informatica Lima" userId="b77af7bd85500281" providerId="LiveId" clId="{93364F77-DF6F-48E0-8C51-948999EF2AA1}" dt="2024-07-11T11:39:38.582" v="6" actId="478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  <pc:picChg chg="add del">
          <ac:chgData name="Neemias Informatica Lima" userId="b77af7bd85500281" providerId="LiveId" clId="{93364F77-DF6F-48E0-8C51-948999EF2AA1}" dt="2024-07-12T14:33:49.520" v="33" actId="478"/>
          <ac:picMkLst>
            <pc:docMk/>
            <pc:sldMk cId="4269271623" sldId="275"/>
            <ac:picMk id="3" creationId="{D0541016-EE59-EF9E-57E3-92A37991C409}"/>
          </ac:picMkLst>
        </pc:picChg>
        <pc:picChg chg="del">
          <ac:chgData name="Neemias Informatica Lima" userId="b77af7bd85500281" providerId="LiveId" clId="{93364F77-DF6F-48E0-8C51-948999EF2AA1}" dt="2024-07-11T11:39:39.852" v="7" actId="478"/>
          <ac:picMkLst>
            <pc:docMk/>
            <pc:sldMk cId="4269271623" sldId="275"/>
            <ac:picMk id="4" creationId="{0696BF21-179E-230F-1E5F-6AA5A6321B38}"/>
          </ac:picMkLst>
        </pc:picChg>
        <pc:picChg chg="add mod">
          <ac:chgData name="Neemias Informatica Lima" userId="b77af7bd85500281" providerId="LiveId" clId="{93364F77-DF6F-48E0-8C51-948999EF2AA1}" dt="2024-07-12T14:33:51.685" v="36" actId="962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  <pc:picChg chg="del">
          <ac:chgData name="Neemias Informatica Lima" userId="b77af7bd85500281" providerId="LiveId" clId="{93364F77-DF6F-48E0-8C51-948999EF2AA1}" dt="2024-07-11T11:39:41.287" v="8" actId="478"/>
          <ac:picMkLst>
            <pc:docMk/>
            <pc:sldMk cId="2302156781" sldId="278"/>
            <ac:picMk id="3" creationId="{3B9069FE-DAE6-E1C7-8FC3-6839525CA9D1}"/>
          </ac:picMkLst>
        </pc:picChg>
        <pc:picChg chg="add mod">
          <ac:chgData name="Neemias Informatica Lima" userId="b77af7bd85500281" providerId="LiveId" clId="{93364F77-DF6F-48E0-8C51-948999EF2AA1}" dt="2024-07-12T19:17:14.456" v="51" actId="962"/>
          <ac:picMkLst>
            <pc:docMk/>
            <pc:sldMk cId="2302156781" sldId="278"/>
            <ac:picMk id="3" creationId="{65BC3A7E-2A90-89BB-ECFC-40FECDC78DDD}"/>
          </ac:picMkLst>
        </pc:picChg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  <pc:picChg chg="del">
          <ac:chgData name="Neemias Informatica Lima" userId="b77af7bd85500281" providerId="LiveId" clId="{93364F77-DF6F-48E0-8C51-948999EF2AA1}" dt="2024-07-11T11:39:43.007" v="9" actId="478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  <pc:sldChg chg="addSp delSp modSp mod">
        <pc:chgData name="Neemias Informatica Lima" userId="b77af7bd85500281" providerId="LiveId" clId="{30B123D0-CC53-4FAF-B56D-44348E6E6DA3}" dt="2024-09-12T23:40:29.119" v="10" actId="27614"/>
        <pc:sldMkLst>
          <pc:docMk/>
          <pc:sldMk cId="2210036356" sldId="256"/>
        </pc:sldMkLst>
        <pc:picChg chg="del">
          <ac:chgData name="Neemias Informatica Lima" userId="b77af7bd85500281" providerId="LiveId" clId="{30B123D0-CC53-4FAF-B56D-44348E6E6DA3}" dt="2024-09-12T23:40:02.210" v="0" actId="478"/>
          <ac:picMkLst>
            <pc:docMk/>
            <pc:sldMk cId="2210036356" sldId="256"/>
            <ac:picMk id="3" creationId="{43E30DA3-981A-B07B-28A4-8DD822627C04}"/>
          </ac:picMkLst>
        </pc:picChg>
        <pc:picChg chg="add mod">
          <ac:chgData name="Neemias Informatica Lima" userId="b77af7bd85500281" providerId="LiveId" clId="{30B123D0-CC53-4FAF-B56D-44348E6E6DA3}" dt="2024-09-12T23:40:29.119" v="10" actId="27614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34.912" v="13" actId="962"/>
        <pc:sldMkLst>
          <pc:docMk/>
          <pc:sldMk cId="1837362798" sldId="257"/>
        </pc:sldMkLst>
        <pc:picChg chg="add mod">
          <ac:chgData name="Neemias Informatica Lima" userId="b77af7bd85500281" providerId="LiveId" clId="{30B123D0-CC53-4FAF-B56D-44348E6E6DA3}" dt="2024-09-12T23:40:34.912" v="13" actId="962"/>
          <ac:picMkLst>
            <pc:docMk/>
            <pc:sldMk cId="1837362798" sldId="257"/>
            <ac:picMk id="3" creationId="{E74E20CC-CCF1-1DB3-D6B2-E644DA5B2E4F}"/>
          </ac:picMkLst>
        </pc:picChg>
        <pc:picChg chg="del">
          <ac:chgData name="Neemias Informatica Lima" userId="b77af7bd85500281" providerId="LiveId" clId="{30B123D0-CC53-4FAF-B56D-44348E6E6DA3}" dt="2024-09-12T23:40:03.476" v="1" actId="478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0.113" v="16" actId="962"/>
        <pc:sldMkLst>
          <pc:docMk/>
          <pc:sldMk cId="873896514" sldId="258"/>
        </pc:sldMkLst>
        <pc:picChg chg="add mod">
          <ac:chgData name="Neemias Informatica Lima" userId="b77af7bd85500281" providerId="LiveId" clId="{30B123D0-CC53-4FAF-B56D-44348E6E6DA3}" dt="2024-09-12T23:40:40.113" v="16" actId="962"/>
          <ac:picMkLst>
            <pc:docMk/>
            <pc:sldMk cId="873896514" sldId="258"/>
            <ac:picMk id="3" creationId="{D2828B36-32E7-7975-B550-A51228BED521}"/>
          </ac:picMkLst>
        </pc:picChg>
        <pc:picChg chg="del">
          <ac:chgData name="Neemias Informatica Lima" userId="b77af7bd85500281" providerId="LiveId" clId="{30B123D0-CC53-4FAF-B56D-44348E6E6DA3}" dt="2024-09-12T23:40:04.873" v="2" actId="478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6.386" v="19" actId="962"/>
        <pc:sldMkLst>
          <pc:docMk/>
          <pc:sldMk cId="2571695995" sldId="259"/>
        </pc:sldMkLst>
        <pc:picChg chg="add mod">
          <ac:chgData name="Neemias Informatica Lima" userId="b77af7bd85500281" providerId="LiveId" clId="{30B123D0-CC53-4FAF-B56D-44348E6E6DA3}" dt="2024-09-12T23:40:46.386" v="19" actId="962"/>
          <ac:picMkLst>
            <pc:docMk/>
            <pc:sldMk cId="2571695995" sldId="259"/>
            <ac:picMk id="3" creationId="{8F4C8DDF-F055-BA2F-6ECF-9D49C8176669}"/>
          </ac:picMkLst>
        </pc:picChg>
        <pc:picChg chg="del">
          <ac:chgData name="Neemias Informatica Lima" userId="b77af7bd85500281" providerId="LiveId" clId="{30B123D0-CC53-4FAF-B56D-44348E6E6DA3}" dt="2024-09-12T23:40:06.135" v="3" actId="478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2.734" v="22" actId="962"/>
        <pc:sldMkLst>
          <pc:docMk/>
          <pc:sldMk cId="1758464184" sldId="260"/>
        </pc:sldMkLst>
        <pc:picChg chg="add mod">
          <ac:chgData name="Neemias Informatica Lima" userId="b77af7bd85500281" providerId="LiveId" clId="{30B123D0-CC53-4FAF-B56D-44348E6E6DA3}" dt="2024-09-12T23:40:52.734" v="22" actId="962"/>
          <ac:picMkLst>
            <pc:docMk/>
            <pc:sldMk cId="1758464184" sldId="260"/>
            <ac:picMk id="3" creationId="{3FADCC7C-9DD7-1407-1B7B-AF4E8F3B437E}"/>
          </ac:picMkLst>
        </pc:picChg>
        <pc:picChg chg="del">
          <ac:chgData name="Neemias Informatica Lima" userId="b77af7bd85500281" providerId="LiveId" clId="{30B123D0-CC53-4FAF-B56D-44348E6E6DA3}" dt="2024-09-12T23:40:07.542" v="4" actId="478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9.853" v="25" actId="962"/>
        <pc:sldMkLst>
          <pc:docMk/>
          <pc:sldMk cId="3297107713" sldId="261"/>
        </pc:sldMkLst>
        <pc:picChg chg="add mod">
          <ac:chgData name="Neemias Informatica Lima" userId="b77af7bd85500281" providerId="LiveId" clId="{30B123D0-CC53-4FAF-B56D-44348E6E6DA3}" dt="2024-09-12T23:40:59.853" v="25" actId="962"/>
          <ac:picMkLst>
            <pc:docMk/>
            <pc:sldMk cId="3297107713" sldId="261"/>
            <ac:picMk id="3" creationId="{4DC3790D-08E8-C8C3-C477-EF90188D3FE2}"/>
          </ac:picMkLst>
        </pc:picChg>
        <pc:picChg chg="del">
          <ac:chgData name="Neemias Informatica Lima" userId="b77af7bd85500281" providerId="LiveId" clId="{30B123D0-CC53-4FAF-B56D-44348E6E6DA3}" dt="2024-09-12T23:40:09.471" v="5" actId="478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06.080" v="28" actId="962"/>
        <pc:sldMkLst>
          <pc:docMk/>
          <pc:sldMk cId="154525927" sldId="262"/>
        </pc:sldMkLst>
        <pc:picChg chg="add mod">
          <ac:chgData name="Neemias Informatica Lima" userId="b77af7bd85500281" providerId="LiveId" clId="{30B123D0-CC53-4FAF-B56D-44348E6E6DA3}" dt="2024-09-12T23:41:06.080" v="28" actId="962"/>
          <ac:picMkLst>
            <pc:docMk/>
            <pc:sldMk cId="154525927" sldId="262"/>
            <ac:picMk id="3" creationId="{62C6EE7F-1B81-B7A0-FAAA-4AEF86564EC7}"/>
          </ac:picMkLst>
        </pc:picChg>
        <pc:picChg chg="del">
          <ac:chgData name="Neemias Informatica Lima" userId="b77af7bd85500281" providerId="LiveId" clId="{30B123D0-CC53-4FAF-B56D-44348E6E6DA3}" dt="2024-09-12T23:40:11.166" v="6" actId="478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14.585" v="31" actId="962"/>
        <pc:sldMkLst>
          <pc:docMk/>
          <pc:sldMk cId="3044925736" sldId="263"/>
        </pc:sldMkLst>
        <pc:picChg chg="add mod">
          <ac:chgData name="Neemias Informatica Lima" userId="b77af7bd85500281" providerId="LiveId" clId="{30B123D0-CC53-4FAF-B56D-44348E6E6DA3}" dt="2024-09-12T23:41:14.585" v="31" actId="962"/>
          <ac:picMkLst>
            <pc:docMk/>
            <pc:sldMk cId="3044925736" sldId="263"/>
            <ac:picMk id="3" creationId="{A4CDBE8F-214A-CCF3-DE0B-1F8612513D28}"/>
          </ac:picMkLst>
        </pc:picChg>
        <pc:picChg chg="del">
          <ac:chgData name="Neemias Informatica Lima" userId="b77af7bd85500281" providerId="LiveId" clId="{30B123D0-CC53-4FAF-B56D-44348E6E6DA3}" dt="2024-09-12T23:40:13.058" v="7" actId="478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30B123D0-CC53-4FAF-B56D-44348E6E6DA3}" dt="2024-09-13T09:49:45.438" v="34" actId="962"/>
        <pc:sldMkLst>
          <pc:docMk/>
          <pc:sldMk cId="1627875432" sldId="264"/>
        </pc:sldMkLst>
        <pc:picChg chg="del">
          <ac:chgData name="Neemias Informatica Lima" userId="b77af7bd85500281" providerId="LiveId" clId="{30B123D0-CC53-4FAF-B56D-44348E6E6DA3}" dt="2024-09-12T23:40:14.848" v="8" actId="478"/>
          <ac:picMkLst>
            <pc:docMk/>
            <pc:sldMk cId="1627875432" sldId="264"/>
            <ac:picMk id="3" creationId="{4218FB20-69F0-90E0-2521-438B885E8173}"/>
          </ac:picMkLst>
        </pc:picChg>
        <pc:picChg chg="add mod">
          <ac:chgData name="Neemias Informatica Lima" userId="b77af7bd85500281" providerId="LiveId" clId="{30B123D0-CC53-4FAF-B56D-44348E6E6DA3}" dt="2024-09-13T09:49:45.438" v="34" actId="962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27/09/2024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27/09/2024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27/09/2024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27/09/2024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27/09/2024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27/09/2024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27/09/2024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27/09/2024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27/09/2024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27/09/2024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27/09/2024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27/09/2024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Linha do tempo&#10;&#10;Descrição gerada automaticamente">
            <a:extLst>
              <a:ext uri="{FF2B5EF4-FFF2-40B4-BE49-F238E27FC236}">
                <a16:creationId xmlns:a16="http://schemas.microsoft.com/office/drawing/2014/main" id="{E347BEC5-39A6-1472-0FB5-3FD7ADDF1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EFAD0EA-AA9C-3406-267F-2F24BE594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099733"/>
            <a:ext cx="12201258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, Carta&#10;&#10;Descrição gerada automaticamente">
            <a:extLst>
              <a:ext uri="{FF2B5EF4-FFF2-40B4-BE49-F238E27FC236}">
                <a16:creationId xmlns:a16="http://schemas.microsoft.com/office/drawing/2014/main" id="{E4E463FB-7DC9-5C39-23F7-091AE3494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C582AB6B-CC3E-3DB9-03CD-C4F6D306E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1347524C-4DB0-10B0-60D0-DCECC08C5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C89F9DB4-F1BE-E134-F53C-9EEFCC9CE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Forma&#10;&#10;Descrição gerada automaticamente">
            <a:extLst>
              <a:ext uri="{FF2B5EF4-FFF2-40B4-BE49-F238E27FC236}">
                <a16:creationId xmlns:a16="http://schemas.microsoft.com/office/drawing/2014/main" id="{719E8741-20E9-853D-8462-5FB1BA2DA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FE01DC44-CE21-4D5F-CA33-EE8DB060F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Linha do tempo&#10;&#10;Descrição gerada automaticamente">
            <a:extLst>
              <a:ext uri="{FF2B5EF4-FFF2-40B4-BE49-F238E27FC236}">
                <a16:creationId xmlns:a16="http://schemas.microsoft.com/office/drawing/2014/main" id="{E6E424C6-A5CF-FAF5-9C45-FD91F9E3D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EBFA3A7B-3F9C-AD23-544B-35B11C359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75432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1153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2024-09-27T11:56:10Z</dcterms:modified>
</cp:coreProperties>
</file>