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69E59-D53E-4AE8-9CDE-6E9FF2EEC0A6}" v="9" dt="2024-09-20T11:46:16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20/09/2024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D8CD81B-D436-F820-2708-BEA748BE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6EC11FBF-AE6D-D93B-C962-9E05C295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A63396A9-3162-F8A5-7ED7-8E53981EA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4B2395F-0122-B17B-F026-9B7E1BF35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B3EFA2E-E7E6-33C6-16A3-C625A7761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A2965B3-41D7-E383-6854-B3E60512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1F5609B0-A840-1750-0AF5-454D325F7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3AC55847-7800-99EA-6EFE-E83FA852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493D0310-2801-631E-2ACE-C2474448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1152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2024-09-20T11:46:20Z</dcterms:modified>
</cp:coreProperties>
</file>