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123D0-CC53-4FAF-B56D-44348E6E6DA3}" v="9" dt="2024-09-13T09:49:44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mod">
        <pc:chgData name="Neemias Informatica Lima" userId="b77af7bd85500281" providerId="LiveId" clId="{1F8DB7EC-B222-40FB-A9F7-009D1AC4973F}" dt="2024-08-02T16:42:46.042" v="15" actId="962"/>
        <pc:sldMkLst>
          <pc:docMk/>
          <pc:sldMk cId="1644680900" sldId="268"/>
        </pc:sldMkLst>
        <pc:picChg chg="add mod">
          <ac:chgData name="Neemias Informatica Lima" userId="b77af7bd85500281" providerId="LiveId" clId="{1F8DB7EC-B222-40FB-A9F7-009D1AC4973F}" dt="2024-08-02T16:42:46.042" v="15" actId="962"/>
          <ac:picMkLst>
            <pc:docMk/>
            <pc:sldMk cId="1644680900" sldId="268"/>
            <ac:picMk id="3" creationId="{8B4FAFD1-D8D3-2C74-CF4D-753C55A1A3A1}"/>
          </ac:picMkLst>
        </pc:picChg>
        <pc:picChg chg="del">
          <ac:chgData name="Neemias Informatica Lima" userId="b77af7bd85500281" providerId="LiveId" clId="{1F8DB7EC-B222-40FB-A9F7-009D1AC4973F}" dt="2024-08-02T16:42:14.529" v="1" actId="478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51.999" v="18" actId="962"/>
        <pc:sldMkLst>
          <pc:docMk/>
          <pc:sldMk cId="4137419252" sldId="269"/>
        </pc:sldMkLst>
        <pc:picChg chg="del">
          <ac:chgData name="Neemias Informatica Lima" userId="b77af7bd85500281" providerId="LiveId" clId="{1F8DB7EC-B222-40FB-A9F7-009D1AC4973F}" dt="2024-08-02T16:42:15.614" v="2" actId="478"/>
          <ac:picMkLst>
            <pc:docMk/>
            <pc:sldMk cId="4137419252" sldId="269"/>
            <ac:picMk id="3" creationId="{7E671B5D-31A3-C49D-8061-97F67EEB239B}"/>
          </ac:picMkLst>
        </pc:picChg>
        <pc:picChg chg="add mod">
          <ac:chgData name="Neemias Informatica Lima" userId="b77af7bd85500281" providerId="LiveId" clId="{1F8DB7EC-B222-40FB-A9F7-009D1AC4973F}" dt="2024-08-02T16:42:51.999" v="18" actId="962"/>
          <ac:picMkLst>
            <pc:docMk/>
            <pc:sldMk cId="4137419252" sldId="269"/>
            <ac:picMk id="4" creationId="{7939297B-A4E1-1229-D35B-6EA2CC68E77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2.358" v="21" actId="962"/>
        <pc:sldMkLst>
          <pc:docMk/>
          <pc:sldMk cId="3747751760" sldId="270"/>
        </pc:sldMkLst>
        <pc:picChg chg="del">
          <ac:chgData name="Neemias Informatica Lima" userId="b77af7bd85500281" providerId="LiveId" clId="{1F8DB7EC-B222-40FB-A9F7-009D1AC4973F}" dt="2024-08-02T16:42:16.554" v="3" actId="478"/>
          <ac:picMkLst>
            <pc:docMk/>
            <pc:sldMk cId="3747751760" sldId="270"/>
            <ac:picMk id="3" creationId="{730C0CA7-E09F-2260-F88B-F3717234A6B0}"/>
          </ac:picMkLst>
        </pc:picChg>
        <pc:picChg chg="add mod">
          <ac:chgData name="Neemias Informatica Lima" userId="b77af7bd85500281" providerId="LiveId" clId="{1F8DB7EC-B222-40FB-A9F7-009D1AC4973F}" dt="2024-08-02T16:43:02.358" v="21" actId="962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9.476" v="24" actId="962"/>
        <pc:sldMkLst>
          <pc:docMk/>
          <pc:sldMk cId="613821706" sldId="271"/>
        </pc:sldMkLst>
        <pc:picChg chg="del">
          <ac:chgData name="Neemias Informatica Lima" userId="b77af7bd85500281" providerId="LiveId" clId="{1F8DB7EC-B222-40FB-A9F7-009D1AC4973F}" dt="2024-08-02T16:42:17.514" v="4" actId="478"/>
          <ac:picMkLst>
            <pc:docMk/>
            <pc:sldMk cId="613821706" sldId="271"/>
            <ac:picMk id="3" creationId="{7B596F26-6200-6124-C2FE-A83EF800A4F2}"/>
          </ac:picMkLst>
        </pc:picChg>
        <pc:picChg chg="add mod">
          <ac:chgData name="Neemias Informatica Lima" userId="b77af7bd85500281" providerId="LiveId" clId="{1F8DB7EC-B222-40FB-A9F7-009D1AC4973F}" dt="2024-08-02T16:43:09.476" v="24" actId="962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15.508" v="27" actId="962"/>
        <pc:sldMkLst>
          <pc:docMk/>
          <pc:sldMk cId="3412323748" sldId="272"/>
        </pc:sldMkLst>
        <pc:picChg chg="del">
          <ac:chgData name="Neemias Informatica Lima" userId="b77af7bd85500281" providerId="LiveId" clId="{1F8DB7EC-B222-40FB-A9F7-009D1AC4973F}" dt="2024-08-02T16:42:19.111" v="5" actId="478"/>
          <ac:picMkLst>
            <pc:docMk/>
            <pc:sldMk cId="3412323748" sldId="272"/>
            <ac:picMk id="3" creationId="{2B71BA85-D12B-CC75-2858-62EEDD806373}"/>
          </ac:picMkLst>
        </pc:picChg>
        <pc:picChg chg="add mod">
          <ac:chgData name="Neemias Informatica Lima" userId="b77af7bd85500281" providerId="LiveId" clId="{1F8DB7EC-B222-40FB-A9F7-009D1AC4973F}" dt="2024-08-02T16:43:15.508" v="27" actId="962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21.495" v="30" actId="962"/>
        <pc:sldMkLst>
          <pc:docMk/>
          <pc:sldMk cId="3920268793" sldId="273"/>
        </pc:sldMkLst>
        <pc:picChg chg="del">
          <ac:chgData name="Neemias Informatica Lima" userId="b77af7bd85500281" providerId="LiveId" clId="{1F8DB7EC-B222-40FB-A9F7-009D1AC4973F}" dt="2024-08-02T16:42:20.312" v="6" actId="478"/>
          <ac:picMkLst>
            <pc:docMk/>
            <pc:sldMk cId="3920268793" sldId="273"/>
            <ac:picMk id="3" creationId="{784C73DE-63E0-CA62-35B2-7FED2A02D424}"/>
          </ac:picMkLst>
        </pc:picChg>
        <pc:picChg chg="add mod">
          <ac:chgData name="Neemias Informatica Lima" userId="b77af7bd85500281" providerId="LiveId" clId="{1F8DB7EC-B222-40FB-A9F7-009D1AC4973F}" dt="2024-08-02T16:43:21.495" v="30" actId="962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2.815" v="8" actId="478"/>
        <pc:sldMkLst>
          <pc:docMk/>
          <pc:sldMk cId="4269271623" sldId="275"/>
        </pc:sldMkLst>
        <pc:picChg chg="del">
          <ac:chgData name="Neemias Informatica Lima" userId="b77af7bd85500281" providerId="LiveId" clId="{1F8DB7EC-B222-40FB-A9F7-009D1AC4973F}" dt="2024-08-02T16:42:22.815" v="8" actId="478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40.629" v="12" actId="962"/>
        <pc:sldMkLst>
          <pc:docMk/>
          <pc:sldMk cId="2302156781" sldId="278"/>
        </pc:sldMkLst>
        <pc:picChg chg="del">
          <ac:chgData name="Neemias Informatica Lima" userId="b77af7bd85500281" providerId="LiveId" clId="{1F8DB7EC-B222-40FB-A9F7-009D1AC4973F}" dt="2024-08-02T16:42:13.483" v="0" actId="478"/>
          <ac:picMkLst>
            <pc:docMk/>
            <pc:sldMk cId="2302156781" sldId="278"/>
            <ac:picMk id="3" creationId="{2ECE6641-6CEF-4E26-51B3-68634FBD1D18}"/>
          </ac:picMkLst>
        </pc:picChg>
        <pc:picChg chg="add mod">
          <ac:chgData name="Neemias Informatica Lima" userId="b77af7bd85500281" providerId="LiveId" clId="{1F8DB7EC-B222-40FB-A9F7-009D1AC4973F}" dt="2024-08-02T16:42:40.629" v="12" actId="962"/>
          <ac:picMkLst>
            <pc:docMk/>
            <pc:sldMk cId="2302156781" sldId="278"/>
            <ac:picMk id="4" creationId="{AF97708F-55F9-EA7E-ABE8-F3E88B9420B3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0:50.719" v="15" actId="962"/>
        <pc:sldMkLst>
          <pc:docMk/>
          <pc:sldMk cId="1644680900" sldId="268"/>
        </pc:sldMkLst>
        <pc:picChg chg="del">
          <ac:chgData name="Neemias Informatica Lima" userId="b77af7bd85500281" providerId="LiveId" clId="{FA40DE36-C1CA-4316-98B6-D59F469C959A}" dt="2024-07-25T20:00:29.441" v="1" actId="478"/>
          <ac:picMkLst>
            <pc:docMk/>
            <pc:sldMk cId="1644680900" sldId="268"/>
            <ac:picMk id="3" creationId="{A52B6A22-A89B-3647-2A8D-F287E85AEA64}"/>
          </ac:picMkLst>
        </pc:picChg>
        <pc:picChg chg="add mod">
          <ac:chgData name="Neemias Informatica Lima" userId="b77af7bd85500281" providerId="LiveId" clId="{FA40DE36-C1CA-4316-98B6-D59F469C959A}" dt="2024-07-25T20:00:50.719" v="15" actId="962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03.995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FA40DE36-C1CA-4316-98B6-D59F469C959A}" dt="2024-07-25T20:01:03.995" v="18" actId="962"/>
          <ac:picMkLst>
            <pc:docMk/>
            <pc:sldMk cId="4137419252" sldId="269"/>
            <ac:picMk id="3" creationId="{7E671B5D-31A3-C49D-8061-97F67EEB239B}"/>
          </ac:picMkLst>
        </pc:picChg>
        <pc:picChg chg="del">
          <ac:chgData name="Neemias Informatica Lima" userId="b77af7bd85500281" providerId="LiveId" clId="{FA40DE36-C1CA-4316-98B6-D59F469C959A}" dt="2024-07-25T20:00:30.928" v="2" actId="478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11.651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FA40DE36-C1CA-4316-98B6-D59F469C959A}" dt="2024-07-25T20:01:11.651" v="21" actId="962"/>
          <ac:picMkLst>
            <pc:docMk/>
            <pc:sldMk cId="3747751760" sldId="270"/>
            <ac:picMk id="3" creationId="{730C0CA7-E09F-2260-F88B-F3717234A6B0}"/>
          </ac:picMkLst>
        </pc:picChg>
        <pc:picChg chg="del">
          <ac:chgData name="Neemias Informatica Lima" userId="b77af7bd85500281" providerId="LiveId" clId="{FA40DE36-C1CA-4316-98B6-D59F469C959A}" dt="2024-07-25T20:00:32.105" v="3" actId="478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3.281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FA40DE36-C1CA-4316-98B6-D59F469C959A}" dt="2024-07-25T20:01:23.281" v="24" actId="962"/>
          <ac:picMkLst>
            <pc:docMk/>
            <pc:sldMk cId="613821706" sldId="271"/>
            <ac:picMk id="3" creationId="{7B596F26-6200-6124-C2FE-A83EF800A4F2}"/>
          </ac:picMkLst>
        </pc:picChg>
        <pc:picChg chg="del">
          <ac:chgData name="Neemias Informatica Lima" userId="b77af7bd85500281" providerId="LiveId" clId="{FA40DE36-C1CA-4316-98B6-D59F469C959A}" dt="2024-07-25T20:00:33.287" v="4" actId="478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9.021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FA40DE36-C1CA-4316-98B6-D59F469C959A}" dt="2024-07-25T20:01:29.021" v="27" actId="962"/>
          <ac:picMkLst>
            <pc:docMk/>
            <pc:sldMk cId="3412323748" sldId="272"/>
            <ac:picMk id="3" creationId="{2B71BA85-D12B-CC75-2858-62EEDD806373}"/>
          </ac:picMkLst>
        </pc:picChg>
        <pc:picChg chg="del">
          <ac:chgData name="Neemias Informatica Lima" userId="b77af7bd85500281" providerId="LiveId" clId="{FA40DE36-C1CA-4316-98B6-D59F469C959A}" dt="2024-07-25T20:00:34.890" v="5" actId="478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35.155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FA40DE36-C1CA-4316-98B6-D59F469C959A}" dt="2024-07-25T20:01:35.155" v="30" actId="962"/>
          <ac:picMkLst>
            <pc:docMk/>
            <pc:sldMk cId="3920268793" sldId="273"/>
            <ac:picMk id="3" creationId="{784C73DE-63E0-CA62-35B2-7FED2A02D424}"/>
          </ac:picMkLst>
        </pc:picChg>
        <pc:picChg chg="del">
          <ac:chgData name="Neemias Informatica Lima" userId="b77af7bd85500281" providerId="LiveId" clId="{FA40DE36-C1CA-4316-98B6-D59F469C959A}" dt="2024-07-25T20:00:36.351" v="6" actId="478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8.268" v="36" actId="962"/>
        <pc:sldMkLst>
          <pc:docMk/>
          <pc:sldMk cId="4269271623" sldId="275"/>
        </pc:sldMkLst>
        <pc:picChg chg="del">
          <ac:chgData name="Neemias Informatica Lima" userId="b77af7bd85500281" providerId="LiveId" clId="{FA40DE36-C1CA-4316-98B6-D59F469C959A}" dt="2024-07-25T20:00:39.251" v="8" actId="478"/>
          <ac:picMkLst>
            <pc:docMk/>
            <pc:sldMk cId="4269271623" sldId="275"/>
            <ac:picMk id="3" creationId="{5AA591EE-0858-2B10-474D-CE83FF302543}"/>
          </ac:picMkLst>
        </pc:picChg>
        <pc:picChg chg="add mod">
          <ac:chgData name="Neemias Informatica Lima" userId="b77af7bd85500281" providerId="LiveId" clId="{FA40DE36-C1CA-4316-98B6-D59F469C959A}" dt="2024-07-25T20:01:48.268" v="36" actId="962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FA40DE36-C1CA-4316-98B6-D59F469C959A}" dt="2024-07-25T20:00:46.487" v="12" actId="962"/>
        <pc:sldMkLst>
          <pc:docMk/>
          <pc:sldMk cId="2302156781" sldId="278"/>
        </pc:sldMkLst>
        <pc:picChg chg="add mod">
          <ac:chgData name="Neemias Informatica Lima" userId="b77af7bd85500281" providerId="LiveId" clId="{FA40DE36-C1CA-4316-98B6-D59F469C959A}" dt="2024-07-25T20:00:46.487" v="12" actId="962"/>
          <ac:picMkLst>
            <pc:docMk/>
            <pc:sldMk cId="2302156781" sldId="278"/>
            <ac:picMk id="3" creationId="{2ECE6641-6CEF-4E26-51B3-68634FBD1D18}"/>
          </ac:picMkLst>
        </pc:picChg>
        <pc:picChg chg="del">
          <ac:chgData name="Neemias Informatica Lima" userId="b77af7bd85500281" providerId="LiveId" clId="{FA40DE36-C1CA-4316-98B6-D59F469C959A}" dt="2024-07-25T20:00:28.198" v="0" actId="478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  <pc:picChg chg="del">
          <ac:chgData name="Neemias Informatica Lima" userId="b77af7bd85500281" providerId="LiveId" clId="{30B123D0-CC53-4FAF-B56D-44348E6E6DA3}" dt="2024-09-12T23:40:02.210" v="0" actId="478"/>
          <ac:picMkLst>
            <pc:docMk/>
            <pc:sldMk cId="2210036356" sldId="256"/>
            <ac:picMk id="3" creationId="{43E30DA3-981A-B07B-28A4-8DD822627C04}"/>
          </ac:picMkLst>
        </pc:picChg>
        <pc:picChg chg="add mod">
          <ac:chgData name="Neemias Informatica Lima" userId="b77af7bd85500281" providerId="LiveId" clId="{30B123D0-CC53-4FAF-B56D-44348E6E6DA3}" dt="2024-09-12T23:40:29.119" v="10" actId="27614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  <pc:picChg chg="add mod">
          <ac:chgData name="Neemias Informatica Lima" userId="b77af7bd85500281" providerId="LiveId" clId="{30B123D0-CC53-4FAF-B56D-44348E6E6DA3}" dt="2024-09-12T23:40:34.912" v="13" actId="962"/>
          <ac:picMkLst>
            <pc:docMk/>
            <pc:sldMk cId="1837362798" sldId="257"/>
            <ac:picMk id="3" creationId="{E74E20CC-CCF1-1DB3-D6B2-E644DA5B2E4F}"/>
          </ac:picMkLst>
        </pc:picChg>
        <pc:picChg chg="del">
          <ac:chgData name="Neemias Informatica Lima" userId="b77af7bd85500281" providerId="LiveId" clId="{30B123D0-CC53-4FAF-B56D-44348E6E6DA3}" dt="2024-09-12T23:40:03.476" v="1" actId="478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  <pc:picChg chg="add mod">
          <ac:chgData name="Neemias Informatica Lima" userId="b77af7bd85500281" providerId="LiveId" clId="{30B123D0-CC53-4FAF-B56D-44348E6E6DA3}" dt="2024-09-12T23:40:40.113" v="16" actId="962"/>
          <ac:picMkLst>
            <pc:docMk/>
            <pc:sldMk cId="873896514" sldId="258"/>
            <ac:picMk id="3" creationId="{D2828B36-32E7-7975-B550-A51228BED521}"/>
          </ac:picMkLst>
        </pc:picChg>
        <pc:picChg chg="del">
          <ac:chgData name="Neemias Informatica Lima" userId="b77af7bd85500281" providerId="LiveId" clId="{30B123D0-CC53-4FAF-B56D-44348E6E6DA3}" dt="2024-09-12T23:40:04.873" v="2" actId="478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  <pc:picChg chg="add mod">
          <ac:chgData name="Neemias Informatica Lima" userId="b77af7bd85500281" providerId="LiveId" clId="{30B123D0-CC53-4FAF-B56D-44348E6E6DA3}" dt="2024-09-12T23:40:46.386" v="19" actId="962"/>
          <ac:picMkLst>
            <pc:docMk/>
            <pc:sldMk cId="2571695995" sldId="259"/>
            <ac:picMk id="3" creationId="{8F4C8DDF-F055-BA2F-6ECF-9D49C8176669}"/>
          </ac:picMkLst>
        </pc:picChg>
        <pc:picChg chg="del">
          <ac:chgData name="Neemias Informatica Lima" userId="b77af7bd85500281" providerId="LiveId" clId="{30B123D0-CC53-4FAF-B56D-44348E6E6DA3}" dt="2024-09-12T23:40:06.135" v="3" actId="478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  <pc:picChg chg="add mod">
          <ac:chgData name="Neemias Informatica Lima" userId="b77af7bd85500281" providerId="LiveId" clId="{30B123D0-CC53-4FAF-B56D-44348E6E6DA3}" dt="2024-09-12T23:40:52.734" v="22" actId="962"/>
          <ac:picMkLst>
            <pc:docMk/>
            <pc:sldMk cId="1758464184" sldId="260"/>
            <ac:picMk id="3" creationId="{3FADCC7C-9DD7-1407-1B7B-AF4E8F3B437E}"/>
          </ac:picMkLst>
        </pc:picChg>
        <pc:picChg chg="del">
          <ac:chgData name="Neemias Informatica Lima" userId="b77af7bd85500281" providerId="LiveId" clId="{30B123D0-CC53-4FAF-B56D-44348E6E6DA3}" dt="2024-09-12T23:40:07.542" v="4" actId="478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30B123D0-CC53-4FAF-B56D-44348E6E6DA3}" dt="2024-09-12T23:40:59.853" v="25" actId="962"/>
          <ac:picMkLst>
            <pc:docMk/>
            <pc:sldMk cId="3297107713" sldId="261"/>
            <ac:picMk id="3" creationId="{4DC3790D-08E8-C8C3-C477-EF90188D3FE2}"/>
          </ac:picMkLst>
        </pc:picChg>
        <pc:picChg chg="del">
          <ac:chgData name="Neemias Informatica Lima" userId="b77af7bd85500281" providerId="LiveId" clId="{30B123D0-CC53-4FAF-B56D-44348E6E6DA3}" dt="2024-09-12T23:40:09.471" v="5" actId="478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  <pc:picChg chg="add mod">
          <ac:chgData name="Neemias Informatica Lima" userId="b77af7bd85500281" providerId="LiveId" clId="{30B123D0-CC53-4FAF-B56D-44348E6E6DA3}" dt="2024-09-12T23:41:06.080" v="28" actId="962"/>
          <ac:picMkLst>
            <pc:docMk/>
            <pc:sldMk cId="154525927" sldId="262"/>
            <ac:picMk id="3" creationId="{62C6EE7F-1B81-B7A0-FAAA-4AEF86564EC7}"/>
          </ac:picMkLst>
        </pc:picChg>
        <pc:picChg chg="del">
          <ac:chgData name="Neemias Informatica Lima" userId="b77af7bd85500281" providerId="LiveId" clId="{30B123D0-CC53-4FAF-B56D-44348E6E6DA3}" dt="2024-09-12T23:40:11.166" v="6" actId="478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30B123D0-CC53-4FAF-B56D-44348E6E6DA3}" dt="2024-09-12T23:41:14.585" v="31" actId="962"/>
          <ac:picMkLst>
            <pc:docMk/>
            <pc:sldMk cId="3044925736" sldId="263"/>
            <ac:picMk id="3" creationId="{A4CDBE8F-214A-CCF3-DE0B-1F8612513D28}"/>
          </ac:picMkLst>
        </pc:picChg>
        <pc:picChg chg="del">
          <ac:chgData name="Neemias Informatica Lima" userId="b77af7bd85500281" providerId="LiveId" clId="{30B123D0-CC53-4FAF-B56D-44348E6E6DA3}" dt="2024-09-12T23:40:13.058" v="7" actId="478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  <pc:picChg chg="del">
          <ac:chgData name="Neemias Informatica Lima" userId="b77af7bd85500281" providerId="LiveId" clId="{30B123D0-CC53-4FAF-B56D-44348E6E6DA3}" dt="2024-09-12T23:40:14.848" v="8" actId="478"/>
          <ac:picMkLst>
            <pc:docMk/>
            <pc:sldMk cId="1627875432" sldId="264"/>
            <ac:picMk id="3" creationId="{4218FB20-69F0-90E0-2521-438B885E8173}"/>
          </ac:picMkLst>
        </pc:picChg>
        <pc:picChg chg="add mod">
          <ac:chgData name="Neemias Informatica Lima" userId="b77af7bd85500281" providerId="LiveId" clId="{30B123D0-CC53-4FAF-B56D-44348E6E6DA3}" dt="2024-09-13T09:49:45.438" v="34" actId="962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13/09/2024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B4A36C3-9DE1-F93E-2D1D-508AEE2F2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E74E20CC-CCF1-1DB3-D6B2-E644DA5B2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D2828B36-32E7-7975-B550-A51228BED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F4C8DDF-F055-BA2F-6ECF-9D49C8176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Diagrama&#10;&#10;Descrição gerada automaticamente">
            <a:extLst>
              <a:ext uri="{FF2B5EF4-FFF2-40B4-BE49-F238E27FC236}">
                <a16:creationId xmlns:a16="http://schemas.microsoft.com/office/drawing/2014/main" id="{3FADCC7C-9DD7-1407-1B7B-AF4E8F3B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4DC3790D-08E8-C8C3-C477-EF90188D3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2C6EE7F-1B81-B7A0-FAAA-4AEF86564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4CDBE8F-214A-CCF3-DE0B-1F8612513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B21E437-BD72-C1CC-09CD-152D41EAD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1150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2024-09-13T09:49:52Z</dcterms:modified>
</cp:coreProperties>
</file>