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9258E-8E56-4BFA-AB28-7DCB698CC622}" v="9" dt="2024-09-06T10:26:5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3E30DA3-981A-B07B-28A4-8DD82262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2E68ADE3-F232-9685-AD38-1C26C9CCD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5F57D429-E9F4-FE9C-B807-14E6CB0B9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26871AD-ED5E-E190-7FA4-A18EFDD1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4940338-8F65-864D-10F0-9D138783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7056DA6-8DDF-FE61-9031-BEE2AD8C6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029C792-F2C5-95AC-1C32-6430F8DBE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F8F05467-A1FC-B897-EBEC-6207E7BA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">
            <a:extLst>
              <a:ext uri="{FF2B5EF4-FFF2-40B4-BE49-F238E27FC236}">
                <a16:creationId xmlns:a16="http://schemas.microsoft.com/office/drawing/2014/main" id="{4218FB20-69F0-90E0-2521-438B885E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2024-09-06T10:27:03Z</dcterms:modified>
</cp:coreProperties>
</file>