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0" r:id="rId2"/>
    <p:sldId id="278" r:id="rId3"/>
    <p:sldId id="268" r:id="rId4"/>
    <p:sldId id="269" r:id="rId5"/>
    <p:sldId id="270" r:id="rId6"/>
    <p:sldId id="273" r:id="rId7"/>
    <p:sldId id="271" r:id="rId8"/>
    <p:sldId id="272" r:id="rId9"/>
    <p:sldId id="275" r:id="rId10"/>
    <p:sldId id="266" r:id="rId11"/>
    <p:sldId id="267" r:id="rId12"/>
  </p:sldIdLst>
  <p:sldSz cx="12192000" cy="6858000"/>
  <p:notesSz cx="6858000" cy="9144000"/>
  <p:photoAlbum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B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19F9DEA-364F-4BD7-B852-EBD3CF93AC6C}" v="9" dt="2024-08-23T12:08:43.20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248" autoAdjust="0"/>
  </p:normalViewPr>
  <p:slideViewPr>
    <p:cSldViewPr snapToGrid="0">
      <p:cViewPr varScale="1">
        <p:scale>
          <a:sx n="78" d="100"/>
          <a:sy n="78" d="100"/>
        </p:scale>
        <p:origin x="13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eemias Informatica Lima" userId="b77af7bd85500281" providerId="LiveId" clId="{4DE49C78-CE0A-4354-A651-C35E43CA0612}"/>
    <pc:docChg chg="custSel addSld modSld">
      <pc:chgData name="Neemias Informatica Lima" userId="b77af7bd85500281" providerId="LiveId" clId="{4DE49C78-CE0A-4354-A651-C35E43CA0612}" dt="2024-03-22T09:38:35.629" v="42" actId="962"/>
      <pc:docMkLst>
        <pc:docMk/>
      </pc:docMkLst>
      <pc:sldChg chg="addSp delSp modSp mod">
        <pc:chgData name="Neemias Informatica Lima" userId="b77af7bd85500281" providerId="LiveId" clId="{4DE49C78-CE0A-4354-A651-C35E43CA0612}" dt="2024-03-21T21:24:33.324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4DE49C78-CE0A-4354-A651-C35E43CA0612}" dt="2024-03-21T21:24:33.324" v="39" actId="962"/>
          <ac:picMkLst>
            <pc:docMk/>
            <pc:sldMk cId="2431282201" sldId="265"/>
            <ac:picMk id="3" creationId="{4C8FFCD6-CF72-3822-2031-AA03C1D4D967}"/>
          </ac:picMkLst>
        </pc:picChg>
        <pc:picChg chg="del">
          <ac:chgData name="Neemias Informatica Lima" userId="b77af7bd85500281" providerId="LiveId" clId="{4DE49C78-CE0A-4354-A651-C35E43CA0612}" dt="2024-03-21T21:22:34.847" v="8" actId="478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4DE49C78-CE0A-4354-A651-C35E43CA0612}" dt="2024-03-21T21:22:52.695" v="10" actId="27614"/>
        <pc:sldMkLst>
          <pc:docMk/>
          <pc:sldMk cId="358973637" sldId="268"/>
        </pc:sldMkLst>
        <pc:picChg chg="del">
          <ac:chgData name="Neemias Informatica Lima" userId="b77af7bd85500281" providerId="LiveId" clId="{4DE49C78-CE0A-4354-A651-C35E43CA0612}" dt="2024-03-21T21:22:17.168" v="0" actId="478"/>
          <ac:picMkLst>
            <pc:docMk/>
            <pc:sldMk cId="358973637" sldId="268"/>
            <ac:picMk id="3" creationId="{15F6BA31-47E4-44D1-EE9A-4034C7EA3058}"/>
          </ac:picMkLst>
        </pc:picChg>
        <pc:picChg chg="add mod">
          <ac:chgData name="Neemias Informatica Lima" userId="b77af7bd85500281" providerId="LiveId" clId="{4DE49C78-CE0A-4354-A651-C35E43CA0612}" dt="2024-03-21T21:22:52.695" v="10" actId="27614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0.341" v="13" actId="962"/>
        <pc:sldMkLst>
          <pc:docMk/>
          <pc:sldMk cId="2824977652" sldId="269"/>
        </pc:sldMkLst>
        <pc:picChg chg="del">
          <ac:chgData name="Neemias Informatica Lima" userId="b77af7bd85500281" providerId="LiveId" clId="{4DE49C78-CE0A-4354-A651-C35E43CA0612}" dt="2024-03-21T21:22:18.788" v="1" actId="478"/>
          <ac:picMkLst>
            <pc:docMk/>
            <pc:sldMk cId="2824977652" sldId="269"/>
            <ac:picMk id="3" creationId="{804638C4-3C01-A2DE-ACF5-EE85F0AC9AF9}"/>
          </ac:picMkLst>
        </pc:picChg>
        <pc:picChg chg="add mod">
          <ac:chgData name="Neemias Informatica Lima" userId="b77af7bd85500281" providerId="LiveId" clId="{4DE49C78-CE0A-4354-A651-C35E43CA0612}" dt="2024-03-21T21:23:00.341" v="13" actId="962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08.793" v="16" actId="962"/>
        <pc:sldMkLst>
          <pc:docMk/>
          <pc:sldMk cId="191442360" sldId="270"/>
        </pc:sldMkLst>
        <pc:picChg chg="del">
          <ac:chgData name="Neemias Informatica Lima" userId="b77af7bd85500281" providerId="LiveId" clId="{4DE49C78-CE0A-4354-A651-C35E43CA0612}" dt="2024-03-21T21:22:19.976" v="2" actId="478"/>
          <ac:picMkLst>
            <pc:docMk/>
            <pc:sldMk cId="191442360" sldId="270"/>
            <ac:picMk id="3" creationId="{BBB8D436-5614-BD02-F7EA-C40EC6C3EE0B}"/>
          </ac:picMkLst>
        </pc:picChg>
        <pc:picChg chg="add mod">
          <ac:chgData name="Neemias Informatica Lima" userId="b77af7bd85500281" providerId="LiveId" clId="{4DE49C78-CE0A-4354-A651-C35E43CA0612}" dt="2024-03-21T21:23:08.793" v="16" actId="962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18.891" v="19" actId="962"/>
        <pc:sldMkLst>
          <pc:docMk/>
          <pc:sldMk cId="3432517485" sldId="271"/>
        </pc:sldMkLst>
        <pc:picChg chg="del">
          <ac:chgData name="Neemias Informatica Lima" userId="b77af7bd85500281" providerId="LiveId" clId="{4DE49C78-CE0A-4354-A651-C35E43CA0612}" dt="2024-03-21T21:22:21.334" v="3" actId="478"/>
          <ac:picMkLst>
            <pc:docMk/>
            <pc:sldMk cId="3432517485" sldId="271"/>
            <ac:picMk id="3" creationId="{F176DB34-6ED8-852F-8A12-A2F2C80E52EE}"/>
          </ac:picMkLst>
        </pc:picChg>
        <pc:picChg chg="add mod">
          <ac:chgData name="Neemias Informatica Lima" userId="b77af7bd85500281" providerId="LiveId" clId="{4DE49C78-CE0A-4354-A651-C35E43CA0612}" dt="2024-03-21T21:23:18.891" v="19" actId="962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4DE49C78-CE0A-4354-A651-C35E43CA0612}" dt="2024-03-21T21:23:58.743" v="26" actId="962"/>
        <pc:sldMkLst>
          <pc:docMk/>
          <pc:sldMk cId="3149250156" sldId="272"/>
        </pc:sldMkLst>
        <pc:picChg chg="del">
          <ac:chgData name="Neemias Informatica Lima" userId="b77af7bd85500281" providerId="LiveId" clId="{4DE49C78-CE0A-4354-A651-C35E43CA0612}" dt="2024-03-21T21:22:22.733" v="4" actId="478"/>
          <ac:picMkLst>
            <pc:docMk/>
            <pc:sldMk cId="3149250156" sldId="272"/>
            <ac:picMk id="3" creationId="{F9E21D53-998A-86F6-E581-0C38AF8024E8}"/>
          </ac:picMkLst>
        </pc:picChg>
        <pc:picChg chg="add del mod">
          <ac:chgData name="Neemias Informatica Lima" userId="b77af7bd85500281" providerId="LiveId" clId="{4DE49C78-CE0A-4354-A651-C35E43CA0612}" dt="2024-03-21T21:23:56.303" v="23" actId="478"/>
          <ac:picMkLst>
            <pc:docMk/>
            <pc:sldMk cId="3149250156" sldId="272"/>
            <ac:picMk id="4" creationId="{BE9BBDB2-15A8-C34A-E74E-E2DD9226AD92}"/>
          </ac:picMkLst>
        </pc:picChg>
        <pc:picChg chg="add mod">
          <ac:chgData name="Neemias Informatica Lima" userId="b77af7bd85500281" providerId="LiveId" clId="{4DE49C78-CE0A-4354-A651-C35E43CA0612}" dt="2024-03-21T21:23:58.743" v="26" actId="962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06.367" v="29" actId="962"/>
        <pc:sldMkLst>
          <pc:docMk/>
          <pc:sldMk cId="316013847" sldId="273"/>
        </pc:sldMkLst>
        <pc:picChg chg="del">
          <ac:chgData name="Neemias Informatica Lima" userId="b77af7bd85500281" providerId="LiveId" clId="{4DE49C78-CE0A-4354-A651-C35E43CA0612}" dt="2024-03-21T21:22:24.518" v="5" actId="478"/>
          <ac:picMkLst>
            <pc:docMk/>
            <pc:sldMk cId="316013847" sldId="273"/>
            <ac:picMk id="3" creationId="{47CD6945-4DB8-1345-3361-13070794E925}"/>
          </ac:picMkLst>
        </pc:picChg>
        <pc:picChg chg="add mod">
          <ac:chgData name="Neemias Informatica Lima" userId="b77af7bd85500281" providerId="LiveId" clId="{4DE49C78-CE0A-4354-A651-C35E43CA0612}" dt="2024-03-21T21:24:06.367" v="29" actId="962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17.952" v="32" actId="962"/>
        <pc:sldMkLst>
          <pc:docMk/>
          <pc:sldMk cId="2095798754" sldId="274"/>
        </pc:sldMkLst>
        <pc:picChg chg="del">
          <ac:chgData name="Neemias Informatica Lima" userId="b77af7bd85500281" providerId="LiveId" clId="{4DE49C78-CE0A-4354-A651-C35E43CA0612}" dt="2024-03-21T21:22:25.984" v="6" actId="478"/>
          <ac:picMkLst>
            <pc:docMk/>
            <pc:sldMk cId="2095798754" sldId="274"/>
            <ac:picMk id="3" creationId="{0B0A1116-192A-AF0A-F522-0DF791D4AE6E}"/>
          </ac:picMkLst>
        </pc:picChg>
        <pc:picChg chg="add mod">
          <ac:chgData name="Neemias Informatica Lima" userId="b77af7bd85500281" providerId="LiveId" clId="{4DE49C78-CE0A-4354-A651-C35E43CA0612}" dt="2024-03-21T21:24:17.952" v="32" actId="962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4DE49C78-CE0A-4354-A651-C35E43CA0612}" dt="2024-03-21T21:24:24.333" v="35" actId="962"/>
        <pc:sldMkLst>
          <pc:docMk/>
          <pc:sldMk cId="2869687810" sldId="275"/>
        </pc:sldMkLst>
        <pc:picChg chg="del">
          <ac:chgData name="Neemias Informatica Lima" userId="b77af7bd85500281" providerId="LiveId" clId="{4DE49C78-CE0A-4354-A651-C35E43CA0612}" dt="2024-03-21T21:22:27.801" v="7" actId="478"/>
          <ac:picMkLst>
            <pc:docMk/>
            <pc:sldMk cId="2869687810" sldId="275"/>
            <ac:picMk id="3" creationId="{7FCDFD32-75FF-8DAF-90A3-760B48554E6D}"/>
          </ac:picMkLst>
        </pc:picChg>
        <pc:picChg chg="add mod">
          <ac:chgData name="Neemias Informatica Lima" userId="b77af7bd85500281" providerId="LiveId" clId="{4DE49C78-CE0A-4354-A651-C35E43CA0612}" dt="2024-03-21T21:24:24.333" v="35" actId="962"/>
          <ac:picMkLst>
            <pc:docMk/>
            <pc:sldMk cId="2869687810" sldId="275"/>
            <ac:picMk id="4" creationId="{58ECAD48-541C-FF69-5E6A-3C33E3282D8A}"/>
          </ac:picMkLst>
        </pc:picChg>
      </pc:sldChg>
      <pc:sldChg chg="addSp modSp add mod">
        <pc:chgData name="Neemias Informatica Lima" userId="b77af7bd85500281" providerId="LiveId" clId="{4DE49C78-CE0A-4354-A651-C35E43CA0612}" dt="2024-03-22T09:38:35.629" v="42" actId="962"/>
        <pc:sldMkLst>
          <pc:docMk/>
          <pc:sldMk cId="1788501405" sldId="276"/>
        </pc:sldMkLst>
        <pc:picChg chg="add mod">
          <ac:chgData name="Neemias Informatica Lima" userId="b77af7bd85500281" providerId="LiveId" clId="{4DE49C78-CE0A-4354-A651-C35E43CA0612}" dt="2024-03-22T09:38:35.629" v="42" actId="962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873AE2A8-3340-437E-A199-ACC36AC230B7}"/>
    <pc:docChg chg="custSel modSld">
      <pc:chgData name="Neemias Informatica Lima" userId="b77af7bd85500281" providerId="LiveId" clId="{873AE2A8-3340-437E-A199-ACC36AC230B7}" dt="2023-01-12T17:18:11.899" v="57" actId="962"/>
      <pc:docMkLst>
        <pc:docMk/>
      </pc:docMkLst>
      <pc:sldChg chg="addSp delSp modSp mod">
        <pc:chgData name="Neemias Informatica Lima" userId="b77af7bd85500281" providerId="LiveId" clId="{873AE2A8-3340-437E-A199-ACC36AC230B7}" dt="2023-01-12T17:17:40.829" v="45" actId="962"/>
        <pc:sldMkLst>
          <pc:docMk/>
          <pc:sldMk cId="402958929" sldId="258"/>
        </pc:sldMkLst>
        <pc:picChg chg="add del">
          <ac:chgData name="Neemias Informatica Lima" userId="b77af7bd85500281" providerId="LiveId" clId="{873AE2A8-3340-437E-A199-ACC36AC230B7}" dt="2023-01-12T17:16:36.566" v="24" actId="478"/>
          <ac:picMkLst>
            <pc:docMk/>
            <pc:sldMk cId="402958929" sldId="258"/>
            <ac:picMk id="3" creationId="{C95D53F8-5D52-58C0-7552-8335318F552D}"/>
          </ac:picMkLst>
        </pc:picChg>
        <pc:picChg chg="add del mod">
          <ac:chgData name="Neemias Informatica Lima" userId="b77af7bd85500281" providerId="LiveId" clId="{873AE2A8-3340-437E-A199-ACC36AC230B7}" dt="2023-01-12T17:17:39.582" v="42" actId="478"/>
          <ac:picMkLst>
            <pc:docMk/>
            <pc:sldMk cId="402958929" sldId="258"/>
            <ac:picMk id="4" creationId="{2BA1019B-FC3F-AB3A-2C63-986679AA38C2}"/>
          </ac:picMkLst>
        </pc:picChg>
        <pc:picChg chg="add mod">
          <ac:chgData name="Neemias Informatica Lima" userId="b77af7bd85500281" providerId="LiveId" clId="{873AE2A8-3340-437E-A199-ACC36AC230B7}" dt="2023-01-12T17:17:40.829" v="45" actId="962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12.340" v="38" actId="962"/>
        <pc:sldMkLst>
          <pc:docMk/>
          <pc:sldMk cId="752383100" sldId="259"/>
        </pc:sldMkLst>
        <pc:picChg chg="add del">
          <ac:chgData name="Neemias Informatica Lima" userId="b77af7bd85500281" providerId="LiveId" clId="{873AE2A8-3340-437E-A199-ACC36AC230B7}" dt="2023-01-12T17:16:35.247" v="23" actId="478"/>
          <ac:picMkLst>
            <pc:docMk/>
            <pc:sldMk cId="752383100" sldId="259"/>
            <ac:picMk id="3" creationId="{BF63891A-DA5B-B0BF-EEC4-273B7A5081CF}"/>
          </ac:picMkLst>
        </pc:picChg>
        <pc:picChg chg="add mod">
          <ac:chgData name="Neemias Informatica Lima" userId="b77af7bd85500281" providerId="LiveId" clId="{873AE2A8-3340-437E-A199-ACC36AC230B7}" dt="2023-01-12T17:17:12.340" v="38" actId="962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47.331" v="48" actId="962"/>
        <pc:sldMkLst>
          <pc:docMk/>
          <pc:sldMk cId="145279048" sldId="260"/>
        </pc:sldMkLst>
        <pc:picChg chg="add del">
          <ac:chgData name="Neemias Informatica Lima" userId="b77af7bd85500281" providerId="LiveId" clId="{873AE2A8-3340-437E-A199-ACC36AC230B7}" dt="2023-01-12T17:16:37.878" v="25" actId="478"/>
          <ac:picMkLst>
            <pc:docMk/>
            <pc:sldMk cId="145279048" sldId="260"/>
            <ac:picMk id="3" creationId="{02FF096F-6D4D-6AE1-45F4-D9CA1596D889}"/>
          </ac:picMkLst>
        </pc:picChg>
        <pc:picChg chg="add mod">
          <ac:chgData name="Neemias Informatica Lima" userId="b77af7bd85500281" providerId="LiveId" clId="{873AE2A8-3340-437E-A199-ACC36AC230B7}" dt="2023-01-12T17:17:47.331" v="48" actId="962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56.618" v="51" actId="962"/>
        <pc:sldMkLst>
          <pc:docMk/>
          <pc:sldMk cId="994487986" sldId="261"/>
        </pc:sldMkLst>
        <pc:picChg chg="add del">
          <ac:chgData name="Neemias Informatica Lima" userId="b77af7bd85500281" providerId="LiveId" clId="{873AE2A8-3340-437E-A199-ACC36AC230B7}" dt="2023-01-12T17:16:39.830" v="26" actId="478"/>
          <ac:picMkLst>
            <pc:docMk/>
            <pc:sldMk cId="994487986" sldId="261"/>
            <ac:picMk id="3" creationId="{37626241-E68A-966D-9465-686CF420A7F5}"/>
          </ac:picMkLst>
        </pc:picChg>
        <pc:picChg chg="add mod">
          <ac:chgData name="Neemias Informatica Lima" userId="b77af7bd85500281" providerId="LiveId" clId="{873AE2A8-3340-437E-A199-ACC36AC230B7}" dt="2023-01-12T17:17:56.618" v="51" actId="962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04.771" v="54" actId="962"/>
        <pc:sldMkLst>
          <pc:docMk/>
          <pc:sldMk cId="752769356" sldId="262"/>
        </pc:sldMkLst>
        <pc:picChg chg="add del">
          <ac:chgData name="Neemias Informatica Lima" userId="b77af7bd85500281" providerId="LiveId" clId="{873AE2A8-3340-437E-A199-ACC36AC230B7}" dt="2023-01-12T17:16:41.390" v="27" actId="478"/>
          <ac:picMkLst>
            <pc:docMk/>
            <pc:sldMk cId="752769356" sldId="262"/>
            <ac:picMk id="3" creationId="{A16F1EFE-278E-540D-5BAF-E4A4CD1C2D1C}"/>
          </ac:picMkLst>
        </pc:picChg>
        <pc:picChg chg="add mod">
          <ac:chgData name="Neemias Informatica Lima" userId="b77af7bd85500281" providerId="LiveId" clId="{873AE2A8-3340-437E-A199-ACC36AC230B7}" dt="2023-01-12T17:18:04.771" v="54" actId="962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873AE2A8-3340-437E-A199-ACC36AC230B7}" dt="2023-01-12T17:18:11.899" v="57" actId="962"/>
        <pc:sldMkLst>
          <pc:docMk/>
          <pc:sldMk cId="1969009580" sldId="264"/>
        </pc:sldMkLst>
        <pc:picChg chg="add del">
          <ac:chgData name="Neemias Informatica Lima" userId="b77af7bd85500281" providerId="LiveId" clId="{873AE2A8-3340-437E-A199-ACC36AC230B7}" dt="2023-01-12T17:16:42.790" v="28" actId="478"/>
          <ac:picMkLst>
            <pc:docMk/>
            <pc:sldMk cId="1969009580" sldId="264"/>
            <ac:picMk id="3" creationId="{9AF8D289-7DD0-872E-4F19-FFCA65204B80}"/>
          </ac:picMkLst>
        </pc:picChg>
        <pc:picChg chg="add mod">
          <ac:chgData name="Neemias Informatica Lima" userId="b77af7bd85500281" providerId="LiveId" clId="{873AE2A8-3340-437E-A199-ACC36AC230B7}" dt="2023-01-12T17:18:11.899" v="57" actId="962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873AE2A8-3340-437E-A199-ACC36AC230B7}" dt="2023-01-05T17:10:43.718" v="15" actId="3626"/>
        <pc:sldMkLst>
          <pc:docMk/>
          <pc:sldMk cId="994347174" sldId="267"/>
        </pc:sldMkLst>
        <pc:spChg chg="mod">
          <ac:chgData name="Neemias Informatica Lima" userId="b77af7bd85500281" providerId="LiveId" clId="{873AE2A8-3340-437E-A199-ACC36AC230B7}" dt="2023-01-05T17:10:28.616" v="12" actId="20577"/>
          <ac:spMkLst>
            <pc:docMk/>
            <pc:sldMk cId="994347174" sldId="267"/>
            <ac:spMk id="6" creationId="{4486522B-D171-4B11-A362-910438A639E2}"/>
          </ac:spMkLst>
        </pc:spChg>
        <pc:picChg chg="mod">
          <ac:chgData name="Neemias Informatica Lima" userId="b77af7bd85500281" providerId="LiveId" clId="{873AE2A8-3340-437E-A199-ACC36AC230B7}" dt="2023-01-05T17:10:43.718" v="15" actId="3626"/>
          <ac:picMkLst>
            <pc:docMk/>
            <pc:sldMk cId="994347174" sldId="267"/>
            <ac:picMk id="3" creationId="{EDD08997-FF44-41E8-8C69-3AEEAE0D1102}"/>
          </ac:picMkLst>
        </pc:picChg>
        <pc:picChg chg="add mod">
          <ac:chgData name="Neemias Informatica Lima" userId="b77af7bd85500281" providerId="LiveId" clId="{873AE2A8-3340-437E-A199-ACC36AC230B7}" dt="2023-01-05T17:10:37.155" v="14" actId="14100"/>
          <ac:picMkLst>
            <pc:docMk/>
            <pc:sldMk cId="994347174" sldId="267"/>
            <ac:picMk id="4" creationId="{70168531-42CA-9744-D4F4-6BF20A4503D5}"/>
          </ac:picMkLst>
        </pc:picChg>
        <pc:picChg chg="del">
          <ac:chgData name="Neemias Informatica Lima" userId="b77af7bd85500281" providerId="LiveId" clId="{873AE2A8-3340-437E-A199-ACC36AC230B7}" dt="2023-01-05T17:10:17.185" v="8" actId="478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73AE2A8-3340-437E-A199-ACC36AC230B7}" dt="2023-01-12T17:17:05.396" v="35" actId="962"/>
        <pc:sldMkLst>
          <pc:docMk/>
          <pc:sldMk cId="2424359903" sldId="271"/>
        </pc:sldMkLst>
        <pc:picChg chg="add del">
          <ac:chgData name="Neemias Informatica Lima" userId="b77af7bd85500281" providerId="LiveId" clId="{873AE2A8-3340-437E-A199-ACC36AC230B7}" dt="2023-01-12T17:16:33.950" v="22" actId="478"/>
          <ac:picMkLst>
            <pc:docMk/>
            <pc:sldMk cId="2424359903" sldId="271"/>
            <ac:picMk id="3" creationId="{040D331F-FBFF-5898-F3F4-A105ACA314D0}"/>
          </ac:picMkLst>
        </pc:picChg>
        <pc:picChg chg="add mod">
          <ac:chgData name="Neemias Informatica Lima" userId="b77af7bd85500281" providerId="LiveId" clId="{873AE2A8-3340-437E-A199-ACC36AC230B7}" dt="2023-01-12T17:17:05.396" v="35" actId="962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44.478" v="29" actId="478"/>
        <pc:sldMkLst>
          <pc:docMk/>
          <pc:sldMk cId="244236693" sldId="272"/>
        </pc:sldMkLst>
        <pc:spChg chg="add del">
          <ac:chgData name="Neemias Informatica Lima" userId="b77af7bd85500281" providerId="LiveId" clId="{873AE2A8-3340-437E-A199-ACC36AC230B7}" dt="2023-01-06T09:56:02.043" v="17" actId="478"/>
          <ac:spMkLst>
            <pc:docMk/>
            <pc:sldMk cId="244236693" sldId="272"/>
            <ac:spMk id="2" creationId="{C62ABD9A-57AD-9FE5-DA1F-D624BC60E269}"/>
          </ac:spMkLst>
        </pc:spChg>
        <pc:picChg chg="add del mod">
          <ac:chgData name="Neemias Informatica Lima" userId="b77af7bd85500281" providerId="LiveId" clId="{873AE2A8-3340-437E-A199-ACC36AC230B7}" dt="2023-01-12T17:16:44.478" v="29" actId="478"/>
          <ac:picMkLst>
            <pc:docMk/>
            <pc:sldMk cId="244236693" sldId="272"/>
            <ac:picMk id="4" creationId="{2D071F37-97F6-EE88-475A-E8212A54970A}"/>
          </ac:picMkLst>
        </pc:picChg>
      </pc:sldChg>
      <pc:sldChg chg="addSp delSp modSp mod">
        <pc:chgData name="Neemias Informatica Lima" userId="b77af7bd85500281" providerId="LiveId" clId="{873AE2A8-3340-437E-A199-ACC36AC230B7}" dt="2023-01-12T17:16:59.431" v="32" actId="962"/>
        <pc:sldMkLst>
          <pc:docMk/>
          <pc:sldMk cId="3237251479" sldId="274"/>
        </pc:sldMkLst>
        <pc:picChg chg="add del">
          <ac:chgData name="Neemias Informatica Lima" userId="b77af7bd85500281" providerId="LiveId" clId="{873AE2A8-3340-437E-A199-ACC36AC230B7}" dt="2023-01-12T17:16:31.991" v="21" actId="478"/>
          <ac:picMkLst>
            <pc:docMk/>
            <pc:sldMk cId="3237251479" sldId="274"/>
            <ac:picMk id="3" creationId="{8D3AB559-F528-57E4-E705-BADD27848C46}"/>
          </ac:picMkLst>
        </pc:picChg>
        <pc:picChg chg="add mod">
          <ac:chgData name="Neemias Informatica Lima" userId="b77af7bd85500281" providerId="LiveId" clId="{873AE2A8-3340-437E-A199-ACC36AC230B7}" dt="2023-01-12T17:16:59.431" v="32" actId="962"/>
          <ac:picMkLst>
            <pc:docMk/>
            <pc:sldMk cId="3237251479" sldId="274"/>
            <ac:picMk id="4" creationId="{13BAF908-69FE-EFD6-F892-F1E9DF06F98E}"/>
          </ac:picMkLst>
        </pc:picChg>
      </pc:sldChg>
    </pc:docChg>
  </pc:docChgLst>
  <pc:docChgLst>
    <pc:chgData name="Neemias Informatica Lima" userId="b77af7bd85500281" providerId="LiveId" clId="{50F09330-0A4A-484B-8E3C-CE8374D10447}"/>
    <pc:docChg chg="custSel delSld modSld">
      <pc:chgData name="Neemias Informatica Lima" userId="b77af7bd85500281" providerId="LiveId" clId="{50F09330-0A4A-484B-8E3C-CE8374D10447}" dt="2023-10-06T10:39:23.571" v="28"/>
      <pc:docMkLst>
        <pc:docMk/>
      </pc:docMkLst>
      <pc:sldChg chg="addSp delSp modSp mod">
        <pc:chgData name="Neemias Informatica Lima" userId="b77af7bd85500281" providerId="LiveId" clId="{50F09330-0A4A-484B-8E3C-CE8374D10447}" dt="2023-10-06T09:49:27.862" v="22"/>
        <pc:sldMkLst>
          <pc:docMk/>
          <pc:sldMk cId="673714155" sldId="257"/>
        </pc:sldMkLst>
        <pc:picChg chg="del">
          <ac:chgData name="Neemias Informatica Lima" userId="b77af7bd85500281" providerId="LiveId" clId="{50F09330-0A4A-484B-8E3C-CE8374D10447}" dt="2023-10-06T09:47:49.029" v="2" actId="478"/>
          <ac:picMkLst>
            <pc:docMk/>
            <pc:sldMk cId="673714155" sldId="257"/>
            <ac:picMk id="3" creationId="{E553A10F-E7CA-638C-6CE5-CF40384F0333}"/>
          </ac:picMkLst>
        </pc:picChg>
        <pc:picChg chg="add mod">
          <ac:chgData name="Neemias Informatica Lima" userId="b77af7bd85500281" providerId="LiveId" clId="{50F09330-0A4A-484B-8E3C-CE8374D10447}" dt="2023-10-06T09:49:27.862" v="22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58.018" v="26"/>
        <pc:sldMkLst>
          <pc:docMk/>
          <pc:sldMk cId="4063337808" sldId="262"/>
        </pc:sldMkLst>
        <pc:picChg chg="add mod">
          <ac:chgData name="Neemias Informatica Lima" userId="b77af7bd85500281" providerId="LiveId" clId="{50F09330-0A4A-484B-8E3C-CE8374D10447}" dt="2023-10-06T09:49:58.018" v="26"/>
          <ac:picMkLst>
            <pc:docMk/>
            <pc:sldMk cId="4063337808" sldId="262"/>
            <ac:picMk id="3" creationId="{91EBAAED-42C3-6C9D-50FC-BA18A5899146}"/>
          </ac:picMkLst>
        </pc:picChg>
        <pc:picChg chg="del">
          <ac:chgData name="Neemias Informatica Lima" userId="b77af7bd85500281" providerId="LiveId" clId="{50F09330-0A4A-484B-8E3C-CE8374D10447}" dt="2023-10-06T09:47:55.681" v="6" actId="478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1.178" v="24"/>
        <pc:sldMkLst>
          <pc:docMk/>
          <pc:sldMk cId="530856640" sldId="263"/>
        </pc:sldMkLst>
        <pc:picChg chg="add mod">
          <ac:chgData name="Neemias Informatica Lima" userId="b77af7bd85500281" providerId="LiveId" clId="{50F09330-0A4A-484B-8E3C-CE8374D10447}" dt="2023-10-06T09:49:41.178" v="24"/>
          <ac:picMkLst>
            <pc:docMk/>
            <pc:sldMk cId="530856640" sldId="263"/>
            <ac:picMk id="3" creationId="{6601F5E5-C235-8F74-75FA-EBA0ECA531A8}"/>
          </ac:picMkLst>
        </pc:picChg>
        <pc:picChg chg="del">
          <ac:chgData name="Neemias Informatica Lima" userId="b77af7bd85500281" providerId="LiveId" clId="{50F09330-0A4A-484B-8E3C-CE8374D10447}" dt="2023-10-06T09:47:51.821" v="4" actId="478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50F09330-0A4A-484B-8E3C-CE8374D10447}" dt="2023-10-06T09:50:03.801" v="27"/>
        <pc:sldMkLst>
          <pc:docMk/>
          <pc:sldMk cId="3196196008" sldId="265"/>
        </pc:sldMkLst>
        <pc:picChg chg="add mod">
          <ac:chgData name="Neemias Informatica Lima" userId="b77af7bd85500281" providerId="LiveId" clId="{50F09330-0A4A-484B-8E3C-CE8374D10447}" dt="2023-10-06T09:50:03.801" v="27"/>
          <ac:picMkLst>
            <pc:docMk/>
            <pc:sldMk cId="3196196008" sldId="265"/>
            <ac:picMk id="3" creationId="{7E68B88E-8B79-EF23-AAF4-A7D394856B40}"/>
          </ac:picMkLst>
        </pc:picChg>
        <pc:picChg chg="del">
          <ac:chgData name="Neemias Informatica Lima" userId="b77af7bd85500281" providerId="LiveId" clId="{50F09330-0A4A-484B-8E3C-CE8374D10447}" dt="2023-10-06T09:47:57.449" v="7" actId="478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02.648" v="18" actId="1076"/>
        <pc:sldMkLst>
          <pc:docMk/>
          <pc:sldMk cId="994347174" sldId="267"/>
        </pc:sldMkLst>
        <pc:spChg chg="mod">
          <ac:chgData name="Neemias Informatica Lima" userId="b77af7bd85500281" providerId="LiveId" clId="{50F09330-0A4A-484B-8E3C-CE8374D10447}" dt="2023-10-06T09:49:02.648" v="18" actId="1076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50F09330-0A4A-484B-8E3C-CE8374D10447}" dt="2023-10-06T09:48:35.733" v="11" actId="478"/>
          <ac:picMkLst>
            <pc:docMk/>
            <pc:sldMk cId="994347174" sldId="267"/>
            <ac:picMk id="2" creationId="{2BB22E43-53D8-D43B-0FAC-DE601D4A0D9E}"/>
          </ac:picMkLst>
        </pc:picChg>
        <pc:picChg chg="add mod">
          <ac:chgData name="Neemias Informatica Lima" userId="b77af7bd85500281" providerId="LiveId" clId="{50F09330-0A4A-484B-8E3C-CE8374D10447}" dt="2023-10-06T09:48:57.587" v="17" actId="14100"/>
          <ac:picMkLst>
            <pc:docMk/>
            <pc:sldMk cId="994347174" sldId="267"/>
            <ac:picMk id="5" creationId="{B8DF6AA3-2CCB-4FD9-5665-401644183C9A}"/>
          </ac:picMkLst>
        </pc:picChg>
      </pc:sldChg>
      <pc:sldChg chg="del">
        <pc:chgData name="Neemias Informatica Lima" userId="b77af7bd85500281" providerId="LiveId" clId="{50F09330-0A4A-484B-8E3C-CE8374D10447}" dt="2023-10-06T09:49:10.396" v="19" actId="47"/>
        <pc:sldMkLst>
          <pc:docMk/>
          <pc:sldMk cId="3872063415" sldId="270"/>
        </pc:sldMkLst>
      </pc:sldChg>
      <pc:sldChg chg="addSp delSp modSp mod">
        <pc:chgData name="Neemias Informatica Lima" userId="b77af7bd85500281" providerId="LiveId" clId="{50F09330-0A4A-484B-8E3C-CE8374D10447}" dt="2023-10-06T10:39:23.571" v="28"/>
        <pc:sldMkLst>
          <pc:docMk/>
          <pc:sldMk cId="1851065780" sldId="276"/>
        </pc:sldMkLst>
        <pc:picChg chg="del">
          <ac:chgData name="Neemias Informatica Lima" userId="b77af7bd85500281" providerId="LiveId" clId="{50F09330-0A4A-484B-8E3C-CE8374D10447}" dt="2023-10-06T09:47:59.409" v="8" actId="478"/>
          <ac:picMkLst>
            <pc:docMk/>
            <pc:sldMk cId="1851065780" sldId="276"/>
            <ac:picMk id="3" creationId="{47837F3D-63BD-FD0C-7202-BBE940289F81}"/>
          </ac:picMkLst>
        </pc:picChg>
        <pc:picChg chg="add mod">
          <ac:chgData name="Neemias Informatica Lima" userId="b77af7bd85500281" providerId="LiveId" clId="{50F09330-0A4A-484B-8E3C-CE8374D10447}" dt="2023-10-06T10:39:23.571" v="28"/>
          <ac:picMkLst>
            <pc:docMk/>
            <pc:sldMk cId="1851065780" sldId="276"/>
            <ac:picMk id="3" creationId="{7171422B-450F-30A6-E2EC-9FBA74A2282F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34.964" v="23"/>
        <pc:sldMkLst>
          <pc:docMk/>
          <pc:sldMk cId="1864668640" sldId="277"/>
        </pc:sldMkLst>
        <pc:picChg chg="add mod">
          <ac:chgData name="Neemias Informatica Lima" userId="b77af7bd85500281" providerId="LiveId" clId="{50F09330-0A4A-484B-8E3C-CE8374D10447}" dt="2023-10-06T09:49:34.964" v="23"/>
          <ac:picMkLst>
            <pc:docMk/>
            <pc:sldMk cId="1864668640" sldId="277"/>
            <ac:picMk id="3" creationId="{90A162C0-5ABD-BA81-26C9-4D6B9CA53795}"/>
          </ac:picMkLst>
        </pc:picChg>
        <pc:picChg chg="del">
          <ac:chgData name="Neemias Informatica Lima" userId="b77af7bd85500281" providerId="LiveId" clId="{50F09330-0A4A-484B-8E3C-CE8374D10447}" dt="2023-10-06T09:47:50.502" v="3" actId="478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48.417" v="25"/>
        <pc:sldMkLst>
          <pc:docMk/>
          <pc:sldMk cId="77404572" sldId="282"/>
        </pc:sldMkLst>
        <pc:picChg chg="del">
          <ac:chgData name="Neemias Informatica Lima" userId="b77af7bd85500281" providerId="LiveId" clId="{50F09330-0A4A-484B-8E3C-CE8374D10447}" dt="2023-10-06T09:47:53.793" v="5" actId="478"/>
          <ac:picMkLst>
            <pc:docMk/>
            <pc:sldMk cId="77404572" sldId="282"/>
            <ac:picMk id="3" creationId="{86404706-A0C1-A56E-5388-E0FD7117B428}"/>
          </ac:picMkLst>
        </pc:picChg>
        <pc:picChg chg="add mod">
          <ac:chgData name="Neemias Informatica Lima" userId="b77af7bd85500281" providerId="LiveId" clId="{50F09330-0A4A-484B-8E3C-CE8374D10447}" dt="2023-10-06T09:49:48.417" v="25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22.268" v="21"/>
        <pc:sldMkLst>
          <pc:docMk/>
          <pc:sldMk cId="919621851" sldId="361"/>
        </pc:sldMkLst>
        <pc:picChg chg="add mod">
          <ac:chgData name="Neemias Informatica Lima" userId="b77af7bd85500281" providerId="LiveId" clId="{50F09330-0A4A-484B-8E3C-CE8374D10447}" dt="2023-10-06T09:49:22.268" v="21"/>
          <ac:picMkLst>
            <pc:docMk/>
            <pc:sldMk cId="919621851" sldId="361"/>
            <ac:picMk id="3" creationId="{93CEC07B-5FB7-E514-86C3-772BBFEB25BE}"/>
          </ac:picMkLst>
        </pc:picChg>
        <pc:picChg chg="del">
          <ac:chgData name="Neemias Informatica Lima" userId="b77af7bd85500281" providerId="LiveId" clId="{50F09330-0A4A-484B-8E3C-CE8374D10447}" dt="2023-10-06T09:47:47.549" v="1" actId="478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50F09330-0A4A-484B-8E3C-CE8374D10447}" dt="2023-10-06T09:49:16.679" v="20"/>
        <pc:sldMkLst>
          <pc:docMk/>
          <pc:sldMk cId="3507524063" sldId="364"/>
        </pc:sldMkLst>
        <pc:picChg chg="del">
          <ac:chgData name="Neemias Informatica Lima" userId="b77af7bd85500281" providerId="LiveId" clId="{50F09330-0A4A-484B-8E3C-CE8374D10447}" dt="2023-10-06T09:47:46.079" v="0" actId="478"/>
          <ac:picMkLst>
            <pc:docMk/>
            <pc:sldMk cId="3507524063" sldId="364"/>
            <ac:picMk id="3" creationId="{31D7D6D1-7EC5-DB8F-611F-F791D2888D0D}"/>
          </ac:picMkLst>
        </pc:picChg>
        <pc:picChg chg="add mod">
          <ac:chgData name="Neemias Informatica Lima" userId="b77af7bd85500281" providerId="LiveId" clId="{50F09330-0A4A-484B-8E3C-CE8374D10447}" dt="2023-10-06T09:49:16.679" v="20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686A0E2F-C910-4BBC-A752-9FA8D6DDCA38}"/>
    <pc:docChg chg="custSel addSld delSld modSld">
      <pc:chgData name="Neemias Informatica Lima" userId="b77af7bd85500281" providerId="LiveId" clId="{686A0E2F-C910-4BBC-A752-9FA8D6DDCA38}" dt="2024-06-06T23:59:46.719" v="19" actId="47"/>
      <pc:docMkLst>
        <pc:docMk/>
      </pc:docMkLst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30676750" sldId="256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756240213" sldId="257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400922895" sldId="258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4225945896" sldId="259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3294458606" sldId="260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47961031" sldId="261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2655856936" sldId="262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106508573" sldId="263"/>
        </pc:sldMkLst>
      </pc:sldChg>
      <pc:sldChg chg="add del setBg">
        <pc:chgData name="Neemias Informatica Lima" userId="b77af7bd85500281" providerId="LiveId" clId="{686A0E2F-C910-4BBC-A752-9FA8D6DDCA38}" dt="2024-06-06T23:59:15.175" v="10"/>
        <pc:sldMkLst>
          <pc:docMk/>
          <pc:sldMk cId="1202966088" sldId="264"/>
        </pc:sldMkLst>
      </pc:sldChg>
      <pc:sldChg chg="delSp del mod">
        <pc:chgData name="Neemias Informatica Lima" userId="b77af7bd85500281" providerId="LiveId" clId="{686A0E2F-C910-4BBC-A752-9FA8D6DDCA38}" dt="2024-06-06T23:59:39.697" v="13" actId="47"/>
        <pc:sldMkLst>
          <pc:docMk/>
          <pc:sldMk cId="358973637" sldId="268"/>
        </pc:sldMkLst>
        <pc:picChg chg="del">
          <ac:chgData name="Neemias Informatica Lima" userId="b77af7bd85500281" providerId="LiveId" clId="{686A0E2F-C910-4BBC-A752-9FA8D6DDCA38}" dt="2024-06-06T23:58:38.987" v="2" actId="478"/>
          <ac:picMkLst>
            <pc:docMk/>
            <pc:sldMk cId="358973637" sldId="268"/>
            <ac:picMk id="4" creationId="{691B3AE4-3AF0-0504-DE54-15678E41BE75}"/>
          </ac:picMkLst>
        </pc:picChg>
      </pc:sldChg>
      <pc:sldChg chg="delSp del mod">
        <pc:chgData name="Neemias Informatica Lima" userId="b77af7bd85500281" providerId="LiveId" clId="{686A0E2F-C910-4BBC-A752-9FA8D6DDCA38}" dt="2024-06-06T23:59:41.156" v="14" actId="47"/>
        <pc:sldMkLst>
          <pc:docMk/>
          <pc:sldMk cId="2824977652" sldId="269"/>
        </pc:sldMkLst>
        <pc:picChg chg="del">
          <ac:chgData name="Neemias Informatica Lima" userId="b77af7bd85500281" providerId="LiveId" clId="{686A0E2F-C910-4BBC-A752-9FA8D6DDCA38}" dt="2024-06-06T23:58:40.651" v="3" actId="478"/>
          <ac:picMkLst>
            <pc:docMk/>
            <pc:sldMk cId="2824977652" sldId="269"/>
            <ac:picMk id="4" creationId="{C5590E4E-22E7-D4DB-DA54-F1380549673C}"/>
          </ac:picMkLst>
        </pc:picChg>
      </pc:sldChg>
      <pc:sldChg chg="delSp del mod">
        <pc:chgData name="Neemias Informatica Lima" userId="b77af7bd85500281" providerId="LiveId" clId="{686A0E2F-C910-4BBC-A752-9FA8D6DDCA38}" dt="2024-06-06T23:59:42.228" v="15" actId="47"/>
        <pc:sldMkLst>
          <pc:docMk/>
          <pc:sldMk cId="191442360" sldId="270"/>
        </pc:sldMkLst>
        <pc:picChg chg="del">
          <ac:chgData name="Neemias Informatica Lima" userId="b77af7bd85500281" providerId="LiveId" clId="{686A0E2F-C910-4BBC-A752-9FA8D6DDCA38}" dt="2024-06-06T23:58:42.743" v="4" actId="478"/>
          <ac:picMkLst>
            <pc:docMk/>
            <pc:sldMk cId="191442360" sldId="270"/>
            <ac:picMk id="4" creationId="{9A0F9BDA-5B75-45D0-738B-99BAA24A56E3}"/>
          </ac:picMkLst>
        </pc:picChg>
      </pc:sldChg>
      <pc:sldChg chg="delSp del mod">
        <pc:chgData name="Neemias Informatica Lima" userId="b77af7bd85500281" providerId="LiveId" clId="{686A0E2F-C910-4BBC-A752-9FA8D6DDCA38}" dt="2024-06-06T23:59:43.438" v="16" actId="47"/>
        <pc:sldMkLst>
          <pc:docMk/>
          <pc:sldMk cId="3432517485" sldId="271"/>
        </pc:sldMkLst>
        <pc:picChg chg="del">
          <ac:chgData name="Neemias Informatica Lima" userId="b77af7bd85500281" providerId="LiveId" clId="{686A0E2F-C910-4BBC-A752-9FA8D6DDCA38}" dt="2024-06-06T23:58:50.009" v="5" actId="478"/>
          <ac:picMkLst>
            <pc:docMk/>
            <pc:sldMk cId="3432517485" sldId="271"/>
            <ac:picMk id="4" creationId="{B00460BD-7521-E4E6-20C7-F396432BBCB6}"/>
          </ac:picMkLst>
        </pc:picChg>
      </pc:sldChg>
      <pc:sldChg chg="delSp del mod">
        <pc:chgData name="Neemias Informatica Lima" userId="b77af7bd85500281" providerId="LiveId" clId="{686A0E2F-C910-4BBC-A752-9FA8D6DDCA38}" dt="2024-06-06T23:59:44.203" v="17" actId="47"/>
        <pc:sldMkLst>
          <pc:docMk/>
          <pc:sldMk cId="3149250156" sldId="272"/>
        </pc:sldMkLst>
        <pc:picChg chg="del">
          <ac:chgData name="Neemias Informatica Lima" userId="b77af7bd85500281" providerId="LiveId" clId="{686A0E2F-C910-4BBC-A752-9FA8D6DDCA38}" dt="2024-06-06T23:58:51.221" v="6" actId="478"/>
          <ac:picMkLst>
            <pc:docMk/>
            <pc:sldMk cId="3149250156" sldId="272"/>
            <ac:picMk id="4" creationId="{B62F1B0A-2FEC-3111-F6F1-2C90B2D2D485}"/>
          </ac:picMkLst>
        </pc:picChg>
      </pc:sldChg>
      <pc:sldChg chg="delSp del mod">
        <pc:chgData name="Neemias Informatica Lima" userId="b77af7bd85500281" providerId="LiveId" clId="{686A0E2F-C910-4BBC-A752-9FA8D6DDCA38}" dt="2024-06-06T23:59:45.272" v="18" actId="47"/>
        <pc:sldMkLst>
          <pc:docMk/>
          <pc:sldMk cId="316013847" sldId="273"/>
        </pc:sldMkLst>
        <pc:picChg chg="del">
          <ac:chgData name="Neemias Informatica Lima" userId="b77af7bd85500281" providerId="LiveId" clId="{686A0E2F-C910-4BBC-A752-9FA8D6DDCA38}" dt="2024-06-06T23:58:52.926" v="7" actId="478"/>
          <ac:picMkLst>
            <pc:docMk/>
            <pc:sldMk cId="316013847" sldId="273"/>
            <ac:picMk id="3" creationId="{19F6D201-9610-0082-5D55-B63531AF4167}"/>
          </ac:picMkLst>
        </pc:picChg>
      </pc:sldChg>
      <pc:sldChg chg="delSp del mod">
        <pc:chgData name="Neemias Informatica Lima" userId="b77af7bd85500281" providerId="LiveId" clId="{686A0E2F-C910-4BBC-A752-9FA8D6DDCA38}" dt="2024-06-06T23:59:46.719" v="19" actId="47"/>
        <pc:sldMkLst>
          <pc:docMk/>
          <pc:sldMk cId="2095798754" sldId="274"/>
        </pc:sldMkLst>
        <pc:picChg chg="del">
          <ac:chgData name="Neemias Informatica Lima" userId="b77af7bd85500281" providerId="LiveId" clId="{686A0E2F-C910-4BBC-A752-9FA8D6DDCA38}" dt="2024-06-06T23:58:54.151" v="8" actId="478"/>
          <ac:picMkLst>
            <pc:docMk/>
            <pc:sldMk cId="2095798754" sldId="274"/>
            <ac:picMk id="3" creationId="{C6A0EB73-FF43-204B-1549-F93AD2D4C301}"/>
          </ac:picMkLst>
        </pc:picChg>
      </pc:sldChg>
      <pc:sldChg chg="delSp del mod">
        <pc:chgData name="Neemias Informatica Lima" userId="b77af7bd85500281" providerId="LiveId" clId="{686A0E2F-C910-4BBC-A752-9FA8D6DDCA38}" dt="2024-06-06T23:59:38.749" v="11" actId="47"/>
        <pc:sldMkLst>
          <pc:docMk/>
          <pc:sldMk cId="2869687810" sldId="275"/>
        </pc:sldMkLst>
        <pc:picChg chg="del">
          <ac:chgData name="Neemias Informatica Lima" userId="b77af7bd85500281" providerId="LiveId" clId="{686A0E2F-C910-4BBC-A752-9FA8D6DDCA38}" dt="2024-06-06T23:58:36.110" v="0" actId="478"/>
          <ac:picMkLst>
            <pc:docMk/>
            <pc:sldMk cId="2869687810" sldId="275"/>
            <ac:picMk id="3" creationId="{CFC46F64-6240-F914-5D4D-5D8C065A74DA}"/>
          </ac:picMkLst>
        </pc:picChg>
      </pc:sldChg>
      <pc:sldChg chg="delSp del mod">
        <pc:chgData name="Neemias Informatica Lima" userId="b77af7bd85500281" providerId="LiveId" clId="{686A0E2F-C910-4BBC-A752-9FA8D6DDCA38}" dt="2024-06-06T23:59:39.119" v="12" actId="47"/>
        <pc:sldMkLst>
          <pc:docMk/>
          <pc:sldMk cId="1042959014" sldId="276"/>
        </pc:sldMkLst>
        <pc:picChg chg="del">
          <ac:chgData name="Neemias Informatica Lima" userId="b77af7bd85500281" providerId="LiveId" clId="{686A0E2F-C910-4BBC-A752-9FA8D6DDCA38}" dt="2024-06-06T23:58:37.582" v="1" actId="478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75DFA726-9E4C-4604-9B53-0C4506FD4F53}"/>
    <pc:docChg chg="custSel modSld">
      <pc:chgData name="Neemias Informatica Lima" userId="b77af7bd85500281" providerId="LiveId" clId="{75DFA726-9E4C-4604-9B53-0C4506FD4F53}" dt="2023-07-28T16:40:31.637" v="35" actId="962"/>
      <pc:docMkLst>
        <pc:docMk/>
      </pc:docMkLst>
      <pc:sldChg chg="addSp delSp modSp mod">
        <pc:chgData name="Neemias Informatica Lima" userId="b77af7bd85500281" providerId="LiveId" clId="{75DFA726-9E4C-4604-9B53-0C4506FD4F53}" dt="2023-07-27T23:32:11.326" v="11" actId="962"/>
        <pc:sldMkLst>
          <pc:docMk/>
          <pc:sldMk cId="673714155" sldId="257"/>
        </pc:sldMkLst>
        <pc:picChg chg="del">
          <ac:chgData name="Neemias Informatica Lima" userId="b77af7bd85500281" providerId="LiveId" clId="{75DFA726-9E4C-4604-9B53-0C4506FD4F53}" dt="2023-07-27T22:43:47.131" v="0" actId="478"/>
          <ac:picMkLst>
            <pc:docMk/>
            <pc:sldMk cId="673714155" sldId="257"/>
            <ac:picMk id="3" creationId="{9CD4A721-5D7C-D511-10A0-0EC1ED3BA0DD}"/>
          </ac:picMkLst>
        </pc:picChg>
        <pc:picChg chg="add mod">
          <ac:chgData name="Neemias Informatica Lima" userId="b77af7bd85500281" providerId="LiveId" clId="{75DFA726-9E4C-4604-9B53-0C4506FD4F53}" dt="2023-07-27T23:32:11.326" v="11" actId="962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25.502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75DFA726-9E4C-4604-9B53-0C4506FD4F53}" dt="2023-07-27T23:33:25.502" v="23" actId="962"/>
          <ac:picMkLst>
            <pc:docMk/>
            <pc:sldMk cId="4063337808" sldId="262"/>
            <ac:picMk id="3" creationId="{14442809-5EAC-389F-8898-0EB80618585E}"/>
          </ac:picMkLst>
        </pc:picChg>
        <pc:picChg chg="del">
          <ac:chgData name="Neemias Informatica Lima" userId="b77af7bd85500281" providerId="LiveId" clId="{75DFA726-9E4C-4604-9B53-0C4506FD4F53}" dt="2023-07-27T23:29:32.612" v="4" actId="478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34.352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75DFA726-9E4C-4604-9B53-0C4506FD4F53}" dt="2023-07-27T23:33:34.352" v="26" actId="962"/>
          <ac:picMkLst>
            <pc:docMk/>
            <pc:sldMk cId="530856640" sldId="263"/>
            <ac:picMk id="3" creationId="{AAD9FF2E-39DF-8094-4A03-A1DF9FF3DA12}"/>
          </ac:picMkLst>
        </pc:picChg>
        <pc:picChg chg="del">
          <ac:chgData name="Neemias Informatica Lima" userId="b77af7bd85500281" providerId="LiveId" clId="{75DFA726-9E4C-4604-9B53-0C4506FD4F53}" dt="2023-07-27T23:29:34.820" v="5" actId="478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42.116" v="29" actId="962"/>
        <pc:sldMkLst>
          <pc:docMk/>
          <pc:sldMk cId="3196196008" sldId="265"/>
        </pc:sldMkLst>
        <pc:picChg chg="add mod">
          <ac:chgData name="Neemias Informatica Lima" userId="b77af7bd85500281" providerId="LiveId" clId="{75DFA726-9E4C-4604-9B53-0C4506FD4F53}" dt="2023-07-27T23:33:42.116" v="29" actId="962"/>
          <ac:picMkLst>
            <pc:docMk/>
            <pc:sldMk cId="3196196008" sldId="265"/>
            <ac:picMk id="3" creationId="{1AD5A54B-3027-D324-5CD4-38C9A06DA431}"/>
          </ac:picMkLst>
        </pc:picChg>
        <pc:picChg chg="del">
          <ac:chgData name="Neemias Informatica Lima" userId="b77af7bd85500281" providerId="LiveId" clId="{75DFA726-9E4C-4604-9B53-0C4506FD4F53}" dt="2023-07-27T23:29:38.748" v="6" actId="478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51.493" v="32" actId="962"/>
        <pc:sldMkLst>
          <pc:docMk/>
          <pc:sldMk cId="1851065780" sldId="276"/>
        </pc:sldMkLst>
        <pc:picChg chg="add mod">
          <ac:chgData name="Neemias Informatica Lima" userId="b77af7bd85500281" providerId="LiveId" clId="{75DFA726-9E4C-4604-9B53-0C4506FD4F53}" dt="2023-07-27T23:33:51.493" v="32" actId="962"/>
          <ac:picMkLst>
            <pc:docMk/>
            <pc:sldMk cId="1851065780" sldId="276"/>
            <ac:picMk id="3" creationId="{17A7D3A5-0706-EF9E-0EBC-7ECE340B3355}"/>
          </ac:picMkLst>
        </pc:picChg>
        <pc:picChg chg="del">
          <ac:chgData name="Neemias Informatica Lima" userId="b77af7bd85500281" providerId="LiveId" clId="{75DFA726-9E4C-4604-9B53-0C4506FD4F53}" dt="2023-07-27T23:29:40.660" v="7" actId="478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75DFA726-9E4C-4604-9B53-0C4506FD4F53}" dt="2023-07-27T23:32:36.645" v="14" actId="962"/>
        <pc:sldMkLst>
          <pc:docMk/>
          <pc:sldMk cId="1864668640" sldId="277"/>
        </pc:sldMkLst>
        <pc:picChg chg="add mod">
          <ac:chgData name="Neemias Informatica Lima" userId="b77af7bd85500281" providerId="LiveId" clId="{75DFA726-9E4C-4604-9B53-0C4506FD4F53}" dt="2023-07-27T23:32:36.645" v="14" actId="962"/>
          <ac:picMkLst>
            <pc:docMk/>
            <pc:sldMk cId="1864668640" sldId="277"/>
            <ac:picMk id="3" creationId="{6C6A075F-28DC-71AB-D7F3-610504F3E2BB}"/>
          </ac:picMkLst>
        </pc:picChg>
        <pc:picChg chg="del">
          <ac:chgData name="Neemias Informatica Lima" userId="b77af7bd85500281" providerId="LiveId" clId="{75DFA726-9E4C-4604-9B53-0C4506FD4F53}" dt="2023-07-27T23:29:27.516" v="1" actId="478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02.320" v="17" actId="962"/>
        <pc:sldMkLst>
          <pc:docMk/>
          <pc:sldMk cId="3902238588" sldId="279"/>
        </pc:sldMkLst>
        <pc:picChg chg="del">
          <ac:chgData name="Neemias Informatica Lima" userId="b77af7bd85500281" providerId="LiveId" clId="{75DFA726-9E4C-4604-9B53-0C4506FD4F53}" dt="2023-07-27T23:29:29.492" v="2" actId="478"/>
          <ac:picMkLst>
            <pc:docMk/>
            <pc:sldMk cId="3902238588" sldId="279"/>
            <ac:picMk id="3" creationId="{94E26C26-6C62-BDE0-DCCC-8DC1446FD43E}"/>
          </ac:picMkLst>
        </pc:picChg>
        <pc:picChg chg="add mod">
          <ac:chgData name="Neemias Informatica Lima" userId="b77af7bd85500281" providerId="LiveId" clId="{75DFA726-9E4C-4604-9B53-0C4506FD4F53}" dt="2023-07-27T23:33:02.320" v="17" actId="962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75DFA726-9E4C-4604-9B53-0C4506FD4F53}" dt="2023-07-27T23:33:17.665" v="20" actId="962"/>
        <pc:sldMkLst>
          <pc:docMk/>
          <pc:sldMk cId="77404572" sldId="282"/>
        </pc:sldMkLst>
        <pc:picChg chg="del">
          <ac:chgData name="Neemias Informatica Lima" userId="b77af7bd85500281" providerId="LiveId" clId="{75DFA726-9E4C-4604-9B53-0C4506FD4F53}" dt="2023-07-27T23:29:31.108" v="3" actId="478"/>
          <ac:picMkLst>
            <pc:docMk/>
            <pc:sldMk cId="77404572" sldId="282"/>
            <ac:picMk id="3" creationId="{0CFC17AB-8E51-9267-6966-8F99145D7542}"/>
          </ac:picMkLst>
        </pc:picChg>
        <pc:picChg chg="add mod">
          <ac:chgData name="Neemias Informatica Lima" userId="b77af7bd85500281" providerId="LiveId" clId="{75DFA726-9E4C-4604-9B53-0C4506FD4F53}" dt="2023-07-27T23:33:17.665" v="20" actId="962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">
        <pc:chgData name="Neemias Informatica Lima" userId="b77af7bd85500281" providerId="LiveId" clId="{75DFA726-9E4C-4604-9B53-0C4506FD4F53}" dt="2023-07-28T16:40:31.637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75DFA726-9E4C-4604-9B53-0C4506FD4F53}" dt="2023-07-28T16:40:31.637" v="35" actId="962"/>
          <ac:picMkLst>
            <pc:docMk/>
            <pc:sldMk cId="919621851" sldId="361"/>
            <ac:picMk id="3" creationId="{05E9CD6D-C54B-4F1B-72B9-26A01C8BB45E}"/>
          </ac:picMkLst>
        </pc:picChg>
        <pc:picChg chg="del">
          <ac:chgData name="Neemias Informatica Lima" userId="b77af7bd85500281" providerId="LiveId" clId="{75DFA726-9E4C-4604-9B53-0C4506FD4F53}" dt="2023-07-27T23:29:42.024" v="8" actId="478"/>
          <ac:picMkLst>
            <pc:docMk/>
            <pc:sldMk cId="919621851" sldId="361"/>
            <ac:picMk id="3" creationId="{BCADECF1-7456-3C33-4AB4-A2C1197DE878}"/>
          </ac:picMkLst>
        </pc:picChg>
      </pc:sldChg>
    </pc:docChg>
  </pc:docChgLst>
  <pc:docChgLst>
    <pc:chgData name="Neemias Informatica Lima" userId="b77af7bd85500281" providerId="LiveId" clId="{48E57A04-2B6A-4FEE-933F-4A6A38C82411}"/>
    <pc:docChg chg="custSel addSld modSld">
      <pc:chgData name="Neemias Informatica Lima" userId="b77af7bd85500281" providerId="LiveId" clId="{48E57A04-2B6A-4FEE-933F-4A6A38C82411}" dt="2024-01-04T21:06:16.697" v="46" actId="962"/>
      <pc:docMkLst>
        <pc:docMk/>
      </pc:docMkLst>
      <pc:sldChg chg="addSp delSp modSp mod">
        <pc:chgData name="Neemias Informatica Lima" userId="b77af7bd85500281" providerId="LiveId" clId="{48E57A04-2B6A-4FEE-933F-4A6A38C82411}" dt="2024-01-04T16:28:50.146" v="25" actId="962"/>
        <pc:sldMkLst>
          <pc:docMk/>
          <pc:sldMk cId="673714155" sldId="257"/>
        </pc:sldMkLst>
        <pc:picChg chg="add mod">
          <ac:chgData name="Neemias Informatica Lima" userId="b77af7bd85500281" providerId="LiveId" clId="{48E57A04-2B6A-4FEE-933F-4A6A38C82411}" dt="2024-01-04T16:28:50.146" v="25" actId="962"/>
          <ac:picMkLst>
            <pc:docMk/>
            <pc:sldMk cId="673714155" sldId="257"/>
            <ac:picMk id="3" creationId="{9A3D930F-8C6E-38E7-B658-912FB4F0097D}"/>
          </ac:picMkLst>
        </pc:picChg>
        <pc:picChg chg="del">
          <ac:chgData name="Neemias Informatica Lima" userId="b77af7bd85500281" providerId="LiveId" clId="{48E57A04-2B6A-4FEE-933F-4A6A38C82411}" dt="2024-01-04T16:25:44.756" v="2" actId="478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9.100" v="37" actId="962"/>
        <pc:sldMkLst>
          <pc:docMk/>
          <pc:sldMk cId="4063337808" sldId="262"/>
        </pc:sldMkLst>
        <pc:picChg chg="del">
          <ac:chgData name="Neemias Informatica Lima" userId="b77af7bd85500281" providerId="LiveId" clId="{48E57A04-2B6A-4FEE-933F-4A6A38C82411}" dt="2024-01-04T16:25:51.055" v="6" actId="478"/>
          <ac:picMkLst>
            <pc:docMk/>
            <pc:sldMk cId="4063337808" sldId="262"/>
            <ac:picMk id="3" creationId="{62E23AA2-7519-87F5-2F64-21A4B88215CD}"/>
          </ac:picMkLst>
        </pc:picChg>
        <pc:picChg chg="add mod">
          <ac:chgData name="Neemias Informatica Lima" userId="b77af7bd85500281" providerId="LiveId" clId="{48E57A04-2B6A-4FEE-933F-4A6A38C82411}" dt="2024-01-04T16:29:19.100" v="37" actId="962"/>
          <ac:picMkLst>
            <pc:docMk/>
            <pc:sldMk cId="4063337808" sldId="262"/>
            <ac:picMk id="4" creationId="{94158182-AD46-0723-8163-8CF69CB1E30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06.131" v="31" actId="962"/>
        <pc:sldMkLst>
          <pc:docMk/>
          <pc:sldMk cId="530856640" sldId="263"/>
        </pc:sldMkLst>
        <pc:picChg chg="del">
          <ac:chgData name="Neemias Informatica Lima" userId="b77af7bd85500281" providerId="LiveId" clId="{48E57A04-2B6A-4FEE-933F-4A6A38C82411}" dt="2024-01-04T16:25:47.444" v="4" actId="478"/>
          <ac:picMkLst>
            <pc:docMk/>
            <pc:sldMk cId="530856640" sldId="263"/>
            <ac:picMk id="3" creationId="{348AAC73-780B-32BA-DCC1-DC8EB22E4CAC}"/>
          </ac:picMkLst>
        </pc:picChg>
        <pc:picChg chg="add mod">
          <ac:chgData name="Neemias Informatica Lima" userId="b77af7bd85500281" providerId="LiveId" clId="{48E57A04-2B6A-4FEE-933F-4A6A38C82411}" dt="2024-01-04T16:29:06.131" v="31" actId="962"/>
          <ac:picMkLst>
            <pc:docMk/>
            <pc:sldMk cId="530856640" sldId="263"/>
            <ac:picMk id="4" creationId="{B055A0FB-EA62-2876-7C79-609AA7BD4D1F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25.780" v="39" actId="27614"/>
        <pc:sldMkLst>
          <pc:docMk/>
          <pc:sldMk cId="3196196008" sldId="265"/>
        </pc:sldMkLst>
        <pc:picChg chg="del">
          <ac:chgData name="Neemias Informatica Lima" userId="b77af7bd85500281" providerId="LiveId" clId="{48E57A04-2B6A-4FEE-933F-4A6A38C82411}" dt="2024-01-04T16:25:53.007" v="7" actId="478"/>
          <ac:picMkLst>
            <pc:docMk/>
            <pc:sldMk cId="3196196008" sldId="265"/>
            <ac:picMk id="3" creationId="{A2DB3EF1-9E28-A8D8-43A6-E922779755F3}"/>
          </ac:picMkLst>
        </pc:picChg>
        <pc:picChg chg="add mod">
          <ac:chgData name="Neemias Informatica Lima" userId="b77af7bd85500281" providerId="LiveId" clId="{48E57A04-2B6A-4FEE-933F-4A6A38C82411}" dt="2024-01-04T16:29:25.780" v="39" actId="27614"/>
          <ac:picMkLst>
            <pc:docMk/>
            <pc:sldMk cId="3196196008" sldId="265"/>
            <ac:picMk id="4" creationId="{CE055031-607E-63FD-7CD6-CD115F1B31CD}"/>
          </ac:picMkLst>
        </pc:picChg>
      </pc:sldChg>
      <pc:sldChg chg="addSp modSp mod">
        <pc:chgData name="Neemias Informatica Lima" userId="b77af7bd85500281" providerId="LiveId" clId="{48E57A04-2B6A-4FEE-933F-4A6A38C82411}" dt="2024-01-04T16:28:25.777" v="19" actId="14100"/>
        <pc:sldMkLst>
          <pc:docMk/>
          <pc:sldMk cId="994347174" sldId="267"/>
        </pc:sldMkLst>
        <pc:spChg chg="mod">
          <ac:chgData name="Neemias Informatica Lima" userId="b77af7bd85500281" providerId="LiveId" clId="{48E57A04-2B6A-4FEE-933F-4A6A38C82411}" dt="2024-01-04T16:26:56.896" v="10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8E57A04-2B6A-4FEE-933F-4A6A38C82411}" dt="2024-01-04T16:28:25.777" v="19" actId="14100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48E57A04-2B6A-4FEE-933F-4A6A38C82411}" dt="2024-01-04T21:06:06.408" v="43" actId="962"/>
        <pc:sldMkLst>
          <pc:docMk/>
          <pc:sldMk cId="1851065780" sldId="276"/>
        </pc:sldMkLst>
        <pc:picChg chg="add mod">
          <ac:chgData name="Neemias Informatica Lima" userId="b77af7bd85500281" providerId="LiveId" clId="{48E57A04-2B6A-4FEE-933F-4A6A38C82411}" dt="2024-01-04T21:06:06.408" v="43" actId="962"/>
          <ac:picMkLst>
            <pc:docMk/>
            <pc:sldMk cId="1851065780" sldId="276"/>
            <ac:picMk id="3" creationId="{3800A15F-D3C9-50FE-4C74-D27EEA2BCF78}"/>
          </ac:picMkLst>
        </pc:picChg>
        <pc:picChg chg="del">
          <ac:chgData name="Neemias Informatica Lima" userId="b77af7bd85500281" providerId="LiveId" clId="{48E57A04-2B6A-4FEE-933F-4A6A38C82411}" dt="2024-01-04T16:25:54.224" v="8" actId="478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58.383" v="28" actId="962"/>
        <pc:sldMkLst>
          <pc:docMk/>
          <pc:sldMk cId="1864668640" sldId="277"/>
        </pc:sldMkLst>
        <pc:picChg chg="del">
          <ac:chgData name="Neemias Informatica Lima" userId="b77af7bd85500281" providerId="LiveId" clId="{48E57A04-2B6A-4FEE-933F-4A6A38C82411}" dt="2024-01-04T16:25:46.132" v="3" actId="478"/>
          <ac:picMkLst>
            <pc:docMk/>
            <pc:sldMk cId="1864668640" sldId="277"/>
            <ac:picMk id="3" creationId="{FDE0CD8E-990A-F9E5-2C62-481DEA34DCD6}"/>
          </ac:picMkLst>
        </pc:picChg>
        <pc:picChg chg="add mod">
          <ac:chgData name="Neemias Informatica Lima" userId="b77af7bd85500281" providerId="LiveId" clId="{48E57A04-2B6A-4FEE-933F-4A6A38C82411}" dt="2024-01-04T16:28:58.383" v="28" actId="962"/>
          <ac:picMkLst>
            <pc:docMk/>
            <pc:sldMk cId="1864668640" sldId="277"/>
            <ac:picMk id="4" creationId="{0002A9E9-7576-0D59-D4CB-8D7E5E7CB91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9:12.548" v="34" actId="962"/>
        <pc:sldMkLst>
          <pc:docMk/>
          <pc:sldMk cId="77404572" sldId="282"/>
        </pc:sldMkLst>
        <pc:picChg chg="add mod">
          <ac:chgData name="Neemias Informatica Lima" userId="b77af7bd85500281" providerId="LiveId" clId="{48E57A04-2B6A-4FEE-933F-4A6A38C82411}" dt="2024-01-04T16:29:12.548" v="34" actId="962"/>
          <ac:picMkLst>
            <pc:docMk/>
            <pc:sldMk cId="77404572" sldId="282"/>
            <ac:picMk id="3" creationId="{6B920280-06D5-377F-FB73-DEE52186C815}"/>
          </ac:picMkLst>
        </pc:picChg>
        <pc:picChg chg="del">
          <ac:chgData name="Neemias Informatica Lima" userId="b77af7bd85500281" providerId="LiveId" clId="{48E57A04-2B6A-4FEE-933F-4A6A38C82411}" dt="2024-01-04T16:25:49.212" v="5" actId="478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48E57A04-2B6A-4FEE-933F-4A6A38C82411}" dt="2024-01-04T16:28:44.891" v="22" actId="962"/>
        <pc:sldMkLst>
          <pc:docMk/>
          <pc:sldMk cId="919621851" sldId="361"/>
        </pc:sldMkLst>
        <pc:picChg chg="del">
          <ac:chgData name="Neemias Informatica Lima" userId="b77af7bd85500281" providerId="LiveId" clId="{48E57A04-2B6A-4FEE-933F-4A6A38C82411}" dt="2024-01-04T16:25:43.413" v="1" actId="478"/>
          <ac:picMkLst>
            <pc:docMk/>
            <pc:sldMk cId="919621851" sldId="361"/>
            <ac:picMk id="3" creationId="{01EEF227-2BDF-4B63-CF71-610354194BD1}"/>
          </ac:picMkLst>
        </pc:picChg>
        <pc:picChg chg="add mod">
          <ac:chgData name="Neemias Informatica Lima" userId="b77af7bd85500281" providerId="LiveId" clId="{48E57A04-2B6A-4FEE-933F-4A6A38C82411}" dt="2024-01-04T16:28:44.891" v="22" actId="962"/>
          <ac:picMkLst>
            <pc:docMk/>
            <pc:sldMk cId="919621851" sldId="361"/>
            <ac:picMk id="4" creationId="{212B4857-C6DD-042B-3D35-0F0DE1B366A5}"/>
          </ac:picMkLst>
        </pc:picChg>
      </pc:sldChg>
      <pc:sldChg chg="addSp delSp modSp mod">
        <pc:chgData name="Neemias Informatica Lima" userId="b77af7bd85500281" providerId="LiveId" clId="{48E57A04-2B6A-4FEE-933F-4A6A38C82411}" dt="2024-01-04T16:27:17.348" v="16" actId="962"/>
        <pc:sldMkLst>
          <pc:docMk/>
          <pc:sldMk cId="3507524063" sldId="364"/>
        </pc:sldMkLst>
        <pc:picChg chg="add mod">
          <ac:chgData name="Neemias Informatica Lima" userId="b77af7bd85500281" providerId="LiveId" clId="{48E57A04-2B6A-4FEE-933F-4A6A38C82411}" dt="2024-01-04T16:27:17.348" v="16" actId="962"/>
          <ac:picMkLst>
            <pc:docMk/>
            <pc:sldMk cId="3507524063" sldId="364"/>
            <ac:picMk id="3" creationId="{DA3CC6FE-BD9D-F356-EAC3-0E2C92A919AD}"/>
          </ac:picMkLst>
        </pc:picChg>
        <pc:picChg chg="del">
          <ac:chgData name="Neemias Informatica Lima" userId="b77af7bd85500281" providerId="LiveId" clId="{48E57A04-2B6A-4FEE-933F-4A6A38C82411}" dt="2024-01-04T16:25:41.036" v="0" actId="478"/>
          <ac:picMkLst>
            <pc:docMk/>
            <pc:sldMk cId="3507524063" sldId="364"/>
            <ac:picMk id="4" creationId="{7068E57D-E41D-F2D8-FBD5-B3EA55074A63}"/>
          </ac:picMkLst>
        </pc:picChg>
      </pc:sldChg>
      <pc:sldChg chg="addSp modSp add mod">
        <pc:chgData name="Neemias Informatica Lima" userId="b77af7bd85500281" providerId="LiveId" clId="{48E57A04-2B6A-4FEE-933F-4A6A38C82411}" dt="2024-01-04T21:06:16.697" v="46" actId="962"/>
        <pc:sldMkLst>
          <pc:docMk/>
          <pc:sldMk cId="1267581306" sldId="365"/>
        </pc:sldMkLst>
        <pc:picChg chg="add mod">
          <ac:chgData name="Neemias Informatica Lima" userId="b77af7bd85500281" providerId="LiveId" clId="{48E57A04-2B6A-4FEE-933F-4A6A38C82411}" dt="2024-01-04T21:06:16.697" v="46" actId="962"/>
          <ac:picMkLst>
            <pc:docMk/>
            <pc:sldMk cId="1267581306" sldId="365"/>
            <ac:picMk id="3" creationId="{C3D45A4D-E043-8F16-0FA7-9386F4FBBD5D}"/>
          </ac:picMkLst>
        </pc:picChg>
      </pc:sldChg>
    </pc:docChg>
  </pc:docChgLst>
  <pc:docChgLst>
    <pc:chgData name="Neemias Informatica Lima" userId="b77af7bd85500281" providerId="LiveId" clId="{5A26D843-43AC-4FE7-893C-B3F7DC3E7E31}"/>
    <pc:docChg chg="custSel addSld modSld">
      <pc:chgData name="Neemias Informatica Lima" userId="b77af7bd85500281" providerId="LiveId" clId="{5A26D843-43AC-4FE7-893C-B3F7DC3E7E31}" dt="2023-01-20T13:44:06.724" v="39" actId="962"/>
      <pc:docMkLst>
        <pc:docMk/>
      </pc:docMkLst>
      <pc:sldChg chg="addSp delSp modSp mod">
        <pc:chgData name="Neemias Informatica Lima" userId="b77af7bd85500281" providerId="LiveId" clId="{5A26D843-43AC-4FE7-893C-B3F7DC3E7E31}" dt="2023-01-20T13:43:03.412" v="20" actId="962"/>
        <pc:sldMkLst>
          <pc:docMk/>
          <pc:sldMk cId="402958929" sldId="258"/>
        </pc:sldMkLst>
        <pc:picChg chg="add mod">
          <ac:chgData name="Neemias Informatica Lima" userId="b77af7bd85500281" providerId="LiveId" clId="{5A26D843-43AC-4FE7-893C-B3F7DC3E7E31}" dt="2023-01-20T13:43:03.412" v="20" actId="962"/>
          <ac:picMkLst>
            <pc:docMk/>
            <pc:sldMk cId="402958929" sldId="258"/>
            <ac:picMk id="3" creationId="{CF400536-896E-A855-FCA0-65026133BFE2}"/>
          </ac:picMkLst>
        </pc:picChg>
        <pc:picChg chg="del">
          <ac:chgData name="Neemias Informatica Lima" userId="b77af7bd85500281" providerId="LiveId" clId="{5A26D843-43AC-4FE7-893C-B3F7DC3E7E31}" dt="2023-01-20T13:41:23.625" v="3" actId="478"/>
          <ac:picMkLst>
            <pc:docMk/>
            <pc:sldMk cId="402958929" sldId="258"/>
            <ac:picMk id="6" creationId="{32DE2679-9D37-F6FF-9EC0-36D7AB444D06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56.320" v="17" actId="962"/>
        <pc:sldMkLst>
          <pc:docMk/>
          <pc:sldMk cId="752383100" sldId="259"/>
        </pc:sldMkLst>
        <pc:picChg chg="add mod">
          <ac:chgData name="Neemias Informatica Lima" userId="b77af7bd85500281" providerId="LiveId" clId="{5A26D843-43AC-4FE7-893C-B3F7DC3E7E31}" dt="2023-01-20T13:42:56.320" v="17" actId="962"/>
          <ac:picMkLst>
            <pc:docMk/>
            <pc:sldMk cId="752383100" sldId="259"/>
            <ac:picMk id="3" creationId="{93A26B63-3E91-2643-C9F5-905364469C95}"/>
          </ac:picMkLst>
        </pc:picChg>
        <pc:picChg chg="del">
          <ac:chgData name="Neemias Informatica Lima" userId="b77af7bd85500281" providerId="LiveId" clId="{5A26D843-43AC-4FE7-893C-B3F7DC3E7E31}" dt="2023-01-20T13:41:22.505" v="2" actId="478"/>
          <ac:picMkLst>
            <pc:docMk/>
            <pc:sldMk cId="752383100" sldId="259"/>
            <ac:picMk id="4" creationId="{DDA71125-2CD2-D030-B42B-A20B9B9130BA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15.379" v="23" actId="962"/>
        <pc:sldMkLst>
          <pc:docMk/>
          <pc:sldMk cId="145279048" sldId="260"/>
        </pc:sldMkLst>
        <pc:picChg chg="add mod">
          <ac:chgData name="Neemias Informatica Lima" userId="b77af7bd85500281" providerId="LiveId" clId="{5A26D843-43AC-4FE7-893C-B3F7DC3E7E31}" dt="2023-01-20T13:43:15.379" v="23" actId="962"/>
          <ac:picMkLst>
            <pc:docMk/>
            <pc:sldMk cId="145279048" sldId="260"/>
            <ac:picMk id="3" creationId="{CA2476BA-38F5-F886-85A7-216B07069410}"/>
          </ac:picMkLst>
        </pc:picChg>
        <pc:picChg chg="del">
          <ac:chgData name="Neemias Informatica Lima" userId="b77af7bd85500281" providerId="LiveId" clId="{5A26D843-43AC-4FE7-893C-B3F7DC3E7E31}" dt="2023-01-20T13:41:25.125" v="4" actId="478"/>
          <ac:picMkLst>
            <pc:docMk/>
            <pc:sldMk cId="145279048" sldId="260"/>
            <ac:picMk id="4" creationId="{7106E153-9836-4298-3E3A-07B2BBA19AF8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24.317" v="26" actId="962"/>
        <pc:sldMkLst>
          <pc:docMk/>
          <pc:sldMk cId="994487986" sldId="261"/>
        </pc:sldMkLst>
        <pc:picChg chg="add mod">
          <ac:chgData name="Neemias Informatica Lima" userId="b77af7bd85500281" providerId="LiveId" clId="{5A26D843-43AC-4FE7-893C-B3F7DC3E7E31}" dt="2023-01-20T13:43:24.317" v="26" actId="962"/>
          <ac:picMkLst>
            <pc:docMk/>
            <pc:sldMk cId="994487986" sldId="261"/>
            <ac:picMk id="3" creationId="{875D8070-0237-130B-8E1A-D3110D67C78A}"/>
          </ac:picMkLst>
        </pc:picChg>
        <pc:picChg chg="del">
          <ac:chgData name="Neemias Informatica Lima" userId="b77af7bd85500281" providerId="LiveId" clId="{5A26D843-43AC-4FE7-893C-B3F7DC3E7E31}" dt="2023-01-20T13:41:27.645" v="5" actId="478"/>
          <ac:picMkLst>
            <pc:docMk/>
            <pc:sldMk cId="994487986" sldId="261"/>
            <ac:picMk id="4" creationId="{97C4AC31-9842-609A-9378-E8D0EA9DD0F0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35.524" v="29" actId="962"/>
        <pc:sldMkLst>
          <pc:docMk/>
          <pc:sldMk cId="752769356" sldId="262"/>
        </pc:sldMkLst>
        <pc:picChg chg="add mod">
          <ac:chgData name="Neemias Informatica Lima" userId="b77af7bd85500281" providerId="LiveId" clId="{5A26D843-43AC-4FE7-893C-B3F7DC3E7E31}" dt="2023-01-20T13:43:35.524" v="29" actId="962"/>
          <ac:picMkLst>
            <pc:docMk/>
            <pc:sldMk cId="752769356" sldId="262"/>
            <ac:picMk id="3" creationId="{51B6CBA8-D479-DB73-D412-AA5609519226}"/>
          </ac:picMkLst>
        </pc:picChg>
        <pc:picChg chg="del">
          <ac:chgData name="Neemias Informatica Lima" userId="b77af7bd85500281" providerId="LiveId" clId="{5A26D843-43AC-4FE7-893C-B3F7DC3E7E31}" dt="2023-01-20T13:41:29.453" v="6" actId="478"/>
          <ac:picMkLst>
            <pc:docMk/>
            <pc:sldMk cId="752769356" sldId="262"/>
            <ac:picMk id="4" creationId="{EBE9679F-E202-DB0A-D1A3-F5E714425694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45.484" v="32" actId="962"/>
        <pc:sldMkLst>
          <pc:docMk/>
          <pc:sldMk cId="1969009580" sldId="264"/>
        </pc:sldMkLst>
        <pc:picChg chg="add mod">
          <ac:chgData name="Neemias Informatica Lima" userId="b77af7bd85500281" providerId="LiveId" clId="{5A26D843-43AC-4FE7-893C-B3F7DC3E7E31}" dt="2023-01-20T13:43:45.484" v="32" actId="962"/>
          <ac:picMkLst>
            <pc:docMk/>
            <pc:sldMk cId="1969009580" sldId="264"/>
            <ac:picMk id="3" creationId="{270BDFF9-3313-55A6-4C3D-1890A6C9E4DC}"/>
          </ac:picMkLst>
        </pc:picChg>
        <pc:picChg chg="del">
          <ac:chgData name="Neemias Informatica Lima" userId="b77af7bd85500281" providerId="LiveId" clId="{5A26D843-43AC-4FE7-893C-B3F7DC3E7E31}" dt="2023-01-20T13:41:31.148" v="7" actId="478"/>
          <ac:picMkLst>
            <pc:docMk/>
            <pc:sldMk cId="1969009580" sldId="264"/>
            <ac:picMk id="4" creationId="{16A11AD6-FDED-8FB1-801B-3B59AA8ECF2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45.252" v="14"/>
        <pc:sldMkLst>
          <pc:docMk/>
          <pc:sldMk cId="2424359903" sldId="271"/>
        </pc:sldMkLst>
        <pc:picChg chg="add mod">
          <ac:chgData name="Neemias Informatica Lima" userId="b77af7bd85500281" providerId="LiveId" clId="{5A26D843-43AC-4FE7-893C-B3F7DC3E7E31}" dt="2023-01-20T13:42:45.252" v="14"/>
          <ac:picMkLst>
            <pc:docMk/>
            <pc:sldMk cId="2424359903" sldId="271"/>
            <ac:picMk id="3" creationId="{6F9BE30C-F765-4F41-F384-45A08A3E79CA}"/>
          </ac:picMkLst>
        </pc:picChg>
        <pc:picChg chg="del">
          <ac:chgData name="Neemias Informatica Lima" userId="b77af7bd85500281" providerId="LiveId" clId="{5A26D843-43AC-4FE7-893C-B3F7DC3E7E31}" dt="2023-01-20T13:41:21.329" v="1" actId="478"/>
          <ac:picMkLst>
            <pc:docMk/>
            <pc:sldMk cId="2424359903" sldId="271"/>
            <ac:picMk id="4" creationId="{84482478-5A9C-BDDA-C25C-661ABD5C0E8C}"/>
          </ac:picMkLst>
        </pc:picChg>
      </pc:sldChg>
      <pc:sldChg chg="addSp delSp modSp mod">
        <pc:chgData name="Neemias Informatica Lima" userId="b77af7bd85500281" providerId="LiveId" clId="{5A26D843-43AC-4FE7-893C-B3F7DC3E7E31}" dt="2023-01-20T13:43:59.559" v="36" actId="962"/>
        <pc:sldMkLst>
          <pc:docMk/>
          <pc:sldMk cId="244236693" sldId="272"/>
        </pc:sldMkLst>
        <pc:picChg chg="del">
          <ac:chgData name="Neemias Informatica Lima" userId="b77af7bd85500281" providerId="LiveId" clId="{5A26D843-43AC-4FE7-893C-B3F7DC3E7E31}" dt="2023-01-20T13:41:33.373" v="8" actId="478"/>
          <ac:picMkLst>
            <pc:docMk/>
            <pc:sldMk cId="244236693" sldId="272"/>
            <ac:picMk id="3" creationId="{AF464FDB-247A-8B78-A47F-C9F8377D6957}"/>
          </ac:picMkLst>
        </pc:picChg>
        <pc:picChg chg="add del mod">
          <ac:chgData name="Neemias Informatica Lima" userId="b77af7bd85500281" providerId="LiveId" clId="{5A26D843-43AC-4FE7-893C-B3F7DC3E7E31}" dt="2023-01-20T13:42:26.804" v="12" actId="21"/>
          <ac:picMkLst>
            <pc:docMk/>
            <pc:sldMk cId="244236693" sldId="272"/>
            <ac:picMk id="4" creationId="{BC00788E-7959-7077-E232-389768770CB3}"/>
          </ac:picMkLst>
        </pc:picChg>
        <pc:picChg chg="add mod">
          <ac:chgData name="Neemias Informatica Lima" userId="b77af7bd85500281" providerId="LiveId" clId="{5A26D843-43AC-4FE7-893C-B3F7DC3E7E31}" dt="2023-01-20T13:43:59.559" v="36" actId="962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5A26D843-43AC-4FE7-893C-B3F7DC3E7E31}" dt="2023-01-20T13:42:29.758" v="13"/>
        <pc:sldMkLst>
          <pc:docMk/>
          <pc:sldMk cId="3237251479" sldId="274"/>
        </pc:sldMkLst>
        <pc:picChg chg="add mod">
          <ac:chgData name="Neemias Informatica Lima" userId="b77af7bd85500281" providerId="LiveId" clId="{5A26D843-43AC-4FE7-893C-B3F7DC3E7E31}" dt="2023-01-20T13:42:29.758" v="13"/>
          <ac:picMkLst>
            <pc:docMk/>
            <pc:sldMk cId="3237251479" sldId="274"/>
            <ac:picMk id="2" creationId="{562A217A-7144-30BA-199E-AEFDFC2B9223}"/>
          </ac:picMkLst>
        </pc:picChg>
        <pc:picChg chg="del">
          <ac:chgData name="Neemias Informatica Lima" userId="b77af7bd85500281" providerId="LiveId" clId="{5A26D843-43AC-4FE7-893C-B3F7DC3E7E31}" dt="2023-01-20T13:41:19.687" v="0" actId="478"/>
          <ac:picMkLst>
            <pc:docMk/>
            <pc:sldMk cId="3237251479" sldId="274"/>
            <ac:picMk id="4" creationId="{13BAF908-69FE-EFD6-F892-F1E9DF06F98E}"/>
          </ac:picMkLst>
        </pc:picChg>
      </pc:sldChg>
      <pc:sldChg chg="addSp modSp add mod">
        <pc:chgData name="Neemias Informatica Lima" userId="b77af7bd85500281" providerId="LiveId" clId="{5A26D843-43AC-4FE7-893C-B3F7DC3E7E31}" dt="2023-01-20T13:44:06.724" v="39" actId="962"/>
        <pc:sldMkLst>
          <pc:docMk/>
          <pc:sldMk cId="4032857767" sldId="275"/>
        </pc:sldMkLst>
        <pc:picChg chg="add mod">
          <ac:chgData name="Neemias Informatica Lima" userId="b77af7bd85500281" providerId="LiveId" clId="{5A26D843-43AC-4FE7-893C-B3F7DC3E7E31}" dt="2023-01-20T13:44:06.724" v="39" actId="962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D165F8DF-C043-4B58-B04C-75BDDB5ECE71}"/>
    <pc:docChg chg="undo custSel addSld delSld modSld">
      <pc:chgData name="Neemias Informatica Lima" userId="b77af7bd85500281" providerId="LiveId" clId="{D165F8DF-C043-4B58-B04C-75BDDB5ECE71}" dt="2024-04-12T10:54:24.889" v="38" actId="962"/>
      <pc:docMkLst>
        <pc:docMk/>
      </pc:docMkLst>
      <pc:sldChg chg="addSp delSp modSp add del mod">
        <pc:chgData name="Neemias Informatica Lima" userId="b77af7bd85500281" providerId="LiveId" clId="{D165F8DF-C043-4B58-B04C-75BDDB5ECE71}" dt="2024-04-12T10:54:24.889" v="38" actId="962"/>
        <pc:sldMkLst>
          <pc:docMk/>
          <pc:sldMk cId="2431282201" sldId="265"/>
        </pc:sldMkLst>
        <pc:picChg chg="del">
          <ac:chgData name="Neemias Informatica Lima" userId="b77af7bd85500281" providerId="LiveId" clId="{D165F8DF-C043-4B58-B04C-75BDDB5ECE71}" dt="2024-04-12T00:24:52.094" v="10" actId="478"/>
          <ac:picMkLst>
            <pc:docMk/>
            <pc:sldMk cId="2431282201" sldId="265"/>
            <ac:picMk id="3" creationId="{54BC2B55-1883-1F5D-D2E1-B1669F7F1561}"/>
          </ac:picMkLst>
        </pc:picChg>
        <pc:picChg chg="add mod">
          <ac:chgData name="Neemias Informatica Lima" userId="b77af7bd85500281" providerId="LiveId" clId="{D165F8DF-C043-4B58-B04C-75BDDB5ECE71}" dt="2024-04-12T10:54:24.889" v="38" actId="962"/>
          <ac:picMkLst>
            <pc:docMk/>
            <pc:sldMk cId="2431282201" sldId="265"/>
            <ac:picMk id="3" creationId="{9F253E3D-A39E-85BD-B1CE-C6A2C658120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25.216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D165F8DF-C043-4B58-B04C-75BDDB5ECE71}" dt="2024-04-12T00:25:25.216" v="13" actId="962"/>
          <ac:picMkLst>
            <pc:docMk/>
            <pc:sldMk cId="358973637" sldId="268"/>
            <ac:picMk id="3" creationId="{DF2EB477-F6C6-E5FC-5185-31F8426D5419}"/>
          </ac:picMkLst>
        </pc:picChg>
        <pc:picChg chg="del">
          <ac:chgData name="Neemias Informatica Lima" userId="b77af7bd85500281" providerId="LiveId" clId="{D165F8DF-C043-4B58-B04C-75BDDB5ECE71}" dt="2024-04-12T00:24:35.293" v="0" actId="478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0.987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D165F8DF-C043-4B58-B04C-75BDDB5ECE71}" dt="2024-04-12T00:25:30.987" v="16" actId="962"/>
          <ac:picMkLst>
            <pc:docMk/>
            <pc:sldMk cId="2824977652" sldId="269"/>
            <ac:picMk id="3" creationId="{468484E5-25A2-75B4-BE72-8769AF1CC82A}"/>
          </ac:picMkLst>
        </pc:picChg>
        <pc:picChg chg="del">
          <ac:chgData name="Neemias Informatica Lima" userId="b77af7bd85500281" providerId="LiveId" clId="{D165F8DF-C043-4B58-B04C-75BDDB5ECE71}" dt="2024-04-12T00:24:37.805" v="1" actId="478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37.341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D165F8DF-C043-4B58-B04C-75BDDB5ECE71}" dt="2024-04-12T00:25:37.341" v="19" actId="962"/>
          <ac:picMkLst>
            <pc:docMk/>
            <pc:sldMk cId="191442360" sldId="270"/>
            <ac:picMk id="3" creationId="{39369D36-6629-290C-99AA-FADFB3AAEE12}"/>
          </ac:picMkLst>
        </pc:picChg>
        <pc:picChg chg="del">
          <ac:chgData name="Neemias Informatica Lima" userId="b77af7bd85500281" providerId="LiveId" clId="{D165F8DF-C043-4B58-B04C-75BDDB5ECE71}" dt="2024-04-12T00:24:38.763" v="2" actId="478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D165F8DF-C043-4B58-B04C-75BDDB5ECE71}" dt="2024-04-12T00:25:44.1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D165F8DF-C043-4B58-B04C-75BDDB5ECE71}" dt="2024-04-12T00:25:44.158" v="22" actId="962"/>
          <ac:picMkLst>
            <pc:docMk/>
            <pc:sldMk cId="3432517485" sldId="271"/>
            <ac:picMk id="3" creationId="{23FC9039-5F8E-1969-C435-FEB200BDECB7}"/>
          </ac:picMkLst>
        </pc:picChg>
        <pc:picChg chg="del">
          <ac:chgData name="Neemias Informatica Lima" userId="b77af7bd85500281" providerId="LiveId" clId="{D165F8DF-C043-4B58-B04C-75BDDB5ECE71}" dt="2024-04-12T00:24:39.962" v="3" actId="478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06.875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D165F8DF-C043-4B58-B04C-75BDDB5ECE71}" dt="2024-04-12T00:26:06.875" v="25" actId="962"/>
          <ac:picMkLst>
            <pc:docMk/>
            <pc:sldMk cId="3149250156" sldId="272"/>
            <ac:picMk id="3" creationId="{A0E3266B-07BA-7113-106A-BC3BAC156FC8}"/>
          </ac:picMkLst>
        </pc:picChg>
        <pc:picChg chg="del">
          <ac:chgData name="Neemias Informatica Lima" userId="b77af7bd85500281" providerId="LiveId" clId="{D165F8DF-C043-4B58-B04C-75BDDB5ECE71}" dt="2024-04-12T00:24:41.713" v="4" actId="478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20.117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D165F8DF-C043-4B58-B04C-75BDDB5ECE71}" dt="2024-04-12T00:26:20.117" v="28" actId="962"/>
          <ac:picMkLst>
            <pc:docMk/>
            <pc:sldMk cId="316013847" sldId="273"/>
            <ac:picMk id="3" creationId="{70237A88-6A60-64E9-A2E2-98C780BC600D}"/>
          </ac:picMkLst>
        </pc:picChg>
        <pc:picChg chg="del">
          <ac:chgData name="Neemias Informatica Lima" userId="b77af7bd85500281" providerId="LiveId" clId="{D165F8DF-C043-4B58-B04C-75BDDB5ECE71}" dt="2024-04-12T00:24:43.136" v="5" actId="478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30.867" v="32" actId="14100"/>
        <pc:sldMkLst>
          <pc:docMk/>
          <pc:sldMk cId="2095798754" sldId="274"/>
        </pc:sldMkLst>
        <pc:picChg chg="add mod">
          <ac:chgData name="Neemias Informatica Lima" userId="b77af7bd85500281" providerId="LiveId" clId="{D165F8DF-C043-4B58-B04C-75BDDB5ECE71}" dt="2024-04-12T00:26:30.867" v="32" actId="14100"/>
          <ac:picMkLst>
            <pc:docMk/>
            <pc:sldMk cId="2095798754" sldId="274"/>
            <ac:picMk id="3" creationId="{1AEA2AF3-2995-D9A9-407C-C129821588E6}"/>
          </ac:picMkLst>
        </pc:picChg>
        <pc:picChg chg="del">
          <ac:chgData name="Neemias Informatica Lima" userId="b77af7bd85500281" providerId="LiveId" clId="{D165F8DF-C043-4B58-B04C-75BDDB5ECE71}" dt="2024-04-12T00:24:44.797" v="6" actId="478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D165F8DF-C043-4B58-B04C-75BDDB5ECE71}" dt="2024-04-12T00:26:44.608" v="35" actId="962"/>
        <pc:sldMkLst>
          <pc:docMk/>
          <pc:sldMk cId="2869687810" sldId="275"/>
        </pc:sldMkLst>
        <pc:picChg chg="del">
          <ac:chgData name="Neemias Informatica Lima" userId="b77af7bd85500281" providerId="LiveId" clId="{D165F8DF-C043-4B58-B04C-75BDDB5ECE71}" dt="2024-04-12T00:24:50.747" v="9" actId="478"/>
          <ac:picMkLst>
            <pc:docMk/>
            <pc:sldMk cId="2869687810" sldId="275"/>
            <ac:picMk id="3" creationId="{0A04D337-83EA-5068-6D64-9AD9E8FFBE37}"/>
          </ac:picMkLst>
        </pc:picChg>
        <pc:picChg chg="add mod">
          <ac:chgData name="Neemias Informatica Lima" userId="b77af7bd85500281" providerId="LiveId" clId="{D165F8DF-C043-4B58-B04C-75BDDB5ECE71}" dt="2024-04-12T00:26:44.608" v="35" actId="962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4BF2BE2A-60C8-41C0-B821-291F37CBF2CC}"/>
    <pc:docChg chg="custSel addSld modSld">
      <pc:chgData name="Neemias Informatica Lima" userId="b77af7bd85500281" providerId="LiveId" clId="{4BF2BE2A-60C8-41C0-B821-291F37CBF2CC}" dt="2023-07-07T15:12:19.219" v="39" actId="962"/>
      <pc:docMkLst>
        <pc:docMk/>
      </pc:docMkLst>
      <pc:sldChg chg="addSp delSp modSp mod">
        <pc:chgData name="Neemias Informatica Lima" userId="b77af7bd85500281" providerId="LiveId" clId="{4BF2BE2A-60C8-41C0-B821-291F37CBF2CC}" dt="2023-07-05T20:35:59.181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4BF2BE2A-60C8-41C0-B821-291F37CBF2CC}" dt="2023-07-05T20:35:59.181" v="11" actId="962"/>
          <ac:picMkLst>
            <pc:docMk/>
            <pc:sldMk cId="673714155" sldId="257"/>
            <ac:picMk id="3" creationId="{1587AE23-F5D3-3EEB-F00C-9095CE1C0B11}"/>
          </ac:picMkLst>
        </pc:picChg>
        <pc:picChg chg="del">
          <ac:chgData name="Neemias Informatica Lima" userId="b77af7bd85500281" providerId="LiveId" clId="{4BF2BE2A-60C8-41C0-B821-291F37CBF2CC}" dt="2023-07-05T20:34:21.783" v="0" actId="478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32.859" v="23" actId="962"/>
        <pc:sldMkLst>
          <pc:docMk/>
          <pc:sldMk cId="4063337808" sldId="262"/>
        </pc:sldMkLst>
        <pc:picChg chg="del">
          <ac:chgData name="Neemias Informatica Lima" userId="b77af7bd85500281" providerId="LiveId" clId="{4BF2BE2A-60C8-41C0-B821-291F37CBF2CC}" dt="2023-07-05T20:34:26.948" v="4" actId="478"/>
          <ac:picMkLst>
            <pc:docMk/>
            <pc:sldMk cId="4063337808" sldId="262"/>
            <ac:picMk id="3" creationId="{FFC587FB-A53E-147F-4936-D3FF7EF87893}"/>
          </ac:picMkLst>
        </pc:picChg>
        <pc:picChg chg="add mod">
          <ac:chgData name="Neemias Informatica Lima" userId="b77af7bd85500281" providerId="LiveId" clId="{4BF2BE2A-60C8-41C0-B821-291F37CBF2CC}" dt="2023-07-05T20:36:32.859" v="23" actId="962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43.078" v="26" actId="962"/>
        <pc:sldMkLst>
          <pc:docMk/>
          <pc:sldMk cId="530856640" sldId="263"/>
        </pc:sldMkLst>
        <pc:picChg chg="del">
          <ac:chgData name="Neemias Informatica Lima" userId="b77af7bd85500281" providerId="LiveId" clId="{4BF2BE2A-60C8-41C0-B821-291F37CBF2CC}" dt="2023-07-05T20:34:28.765" v="5" actId="478"/>
          <ac:picMkLst>
            <pc:docMk/>
            <pc:sldMk cId="530856640" sldId="263"/>
            <ac:picMk id="3" creationId="{BB3C65D1-38DB-704B-15B6-B9E8CD8F60B6}"/>
          </ac:picMkLst>
        </pc:picChg>
        <pc:picChg chg="add mod">
          <ac:chgData name="Neemias Informatica Lima" userId="b77af7bd85500281" providerId="LiveId" clId="{4BF2BE2A-60C8-41C0-B821-291F37CBF2CC}" dt="2023-07-05T20:36:43.078" v="26" actId="962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0.350" v="29" actId="962"/>
        <pc:sldMkLst>
          <pc:docMk/>
          <pc:sldMk cId="3196196008" sldId="265"/>
        </pc:sldMkLst>
        <pc:picChg chg="del">
          <ac:chgData name="Neemias Informatica Lima" userId="b77af7bd85500281" providerId="LiveId" clId="{4BF2BE2A-60C8-41C0-B821-291F37CBF2CC}" dt="2023-07-05T20:34:29.933" v="6" actId="478"/>
          <ac:picMkLst>
            <pc:docMk/>
            <pc:sldMk cId="3196196008" sldId="265"/>
            <ac:picMk id="3" creationId="{DAA68AE5-F6CB-1EB6-08D2-F769212E3F02}"/>
          </ac:picMkLst>
        </pc:picChg>
        <pc:picChg chg="add mod">
          <ac:chgData name="Neemias Informatica Lima" userId="b77af7bd85500281" providerId="LiveId" clId="{4BF2BE2A-60C8-41C0-B821-291F37CBF2CC}" dt="2023-07-05T20:36:50.350" v="29" actId="962"/>
          <ac:picMkLst>
            <pc:docMk/>
            <pc:sldMk cId="3196196008" sldId="265"/>
            <ac:picMk id="4" creationId="{20111F46-A5CD-2E07-4DDD-6A728DBFBCB5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57.366" v="32" actId="962"/>
        <pc:sldMkLst>
          <pc:docMk/>
          <pc:sldMk cId="1851065780" sldId="276"/>
        </pc:sldMkLst>
        <pc:picChg chg="del">
          <ac:chgData name="Neemias Informatica Lima" userId="b77af7bd85500281" providerId="LiveId" clId="{4BF2BE2A-60C8-41C0-B821-291F37CBF2CC}" dt="2023-07-05T20:34:31.668" v="7" actId="478"/>
          <ac:picMkLst>
            <pc:docMk/>
            <pc:sldMk cId="1851065780" sldId="276"/>
            <ac:picMk id="3" creationId="{322BBFF3-C470-3073-05D1-BB097AFA7A4A}"/>
          </ac:picMkLst>
        </pc:picChg>
        <pc:picChg chg="add mod">
          <ac:chgData name="Neemias Informatica Lima" userId="b77af7bd85500281" providerId="LiveId" clId="{4BF2BE2A-60C8-41C0-B821-291F37CBF2CC}" dt="2023-07-05T20:36:57.366" v="32" actId="962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05.952" v="14" actId="962"/>
        <pc:sldMkLst>
          <pc:docMk/>
          <pc:sldMk cId="1864668640" sldId="277"/>
        </pc:sldMkLst>
        <pc:picChg chg="del">
          <ac:chgData name="Neemias Informatica Lima" userId="b77af7bd85500281" providerId="LiveId" clId="{4BF2BE2A-60C8-41C0-B821-291F37CBF2CC}" dt="2023-07-05T20:34:23.452" v="1" actId="478"/>
          <ac:picMkLst>
            <pc:docMk/>
            <pc:sldMk cId="1864668640" sldId="277"/>
            <ac:picMk id="3" creationId="{2B752D74-681E-48D7-EB35-205672941F70}"/>
          </ac:picMkLst>
        </pc:picChg>
        <pc:picChg chg="add mod">
          <ac:chgData name="Neemias Informatica Lima" userId="b77af7bd85500281" providerId="LiveId" clId="{4BF2BE2A-60C8-41C0-B821-291F37CBF2CC}" dt="2023-07-05T20:36:05.952" v="14" actId="962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16.027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4BF2BE2A-60C8-41C0-B821-291F37CBF2CC}" dt="2023-07-05T20:36:16.027" v="17" actId="962"/>
          <ac:picMkLst>
            <pc:docMk/>
            <pc:sldMk cId="3902238588" sldId="279"/>
            <ac:picMk id="3" creationId="{3F633077-5B05-B93E-350C-8242BDDB79CC}"/>
          </ac:picMkLst>
        </pc:picChg>
        <pc:picChg chg="del">
          <ac:chgData name="Neemias Informatica Lima" userId="b77af7bd85500281" providerId="LiveId" clId="{4BF2BE2A-60C8-41C0-B821-291F37CBF2CC}" dt="2023-07-05T20:34:24.468" v="2" actId="478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BF2BE2A-60C8-41C0-B821-291F37CBF2CC}" dt="2023-07-05T20:36:21.696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4BF2BE2A-60C8-41C0-B821-291F37CBF2CC}" dt="2023-07-05T20:36:21.696" v="20" actId="962"/>
          <ac:picMkLst>
            <pc:docMk/>
            <pc:sldMk cId="77404572" sldId="282"/>
            <ac:picMk id="3" creationId="{72DEB6D5-AD5D-D543-BC91-C5B07DA643CD}"/>
          </ac:picMkLst>
        </pc:picChg>
        <pc:picChg chg="del">
          <ac:chgData name="Neemias Informatica Lima" userId="b77af7bd85500281" providerId="LiveId" clId="{4BF2BE2A-60C8-41C0-B821-291F37CBF2CC}" dt="2023-07-05T20:34:25.748" v="3" actId="478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BF2BE2A-60C8-41C0-B821-291F37CBF2CC}" dt="2023-07-07T15:12:19.219" v="39" actId="962"/>
        <pc:sldMkLst>
          <pc:docMk/>
          <pc:sldMk cId="919621851" sldId="361"/>
        </pc:sldMkLst>
        <pc:picChg chg="del">
          <ac:chgData name="Neemias Informatica Lima" userId="b77af7bd85500281" providerId="LiveId" clId="{4BF2BE2A-60C8-41C0-B821-291F37CBF2CC}" dt="2023-07-05T20:34:33.453" v="8" actId="478"/>
          <ac:picMkLst>
            <pc:docMk/>
            <pc:sldMk cId="919621851" sldId="361"/>
            <ac:picMk id="3" creationId="{07EB2D89-FACA-8DCA-50C5-5B54C4F54488}"/>
          </ac:picMkLst>
        </pc:picChg>
        <pc:picChg chg="add mod">
          <ac:chgData name="Neemias Informatica Lima" userId="b77af7bd85500281" providerId="LiveId" clId="{4BF2BE2A-60C8-41C0-B821-291F37CBF2CC}" dt="2023-07-07T15:12:19.219" v="39" actId="962"/>
          <ac:picMkLst>
            <pc:docMk/>
            <pc:sldMk cId="919621851" sldId="361"/>
            <ac:picMk id="3" creationId="{31D984F8-1324-EF8F-9799-D578FAAAFEAD}"/>
          </ac:picMkLst>
        </pc:picChg>
      </pc:sldChg>
      <pc:sldChg chg="addSp modSp add mod">
        <pc:chgData name="Neemias Informatica Lima" userId="b77af7bd85500281" providerId="LiveId" clId="{4BF2BE2A-60C8-41C0-B821-291F37CBF2CC}" dt="2023-07-07T15:12:10.625" v="36" actId="962"/>
        <pc:sldMkLst>
          <pc:docMk/>
          <pc:sldMk cId="491768450" sldId="362"/>
        </pc:sldMkLst>
        <pc:picChg chg="add mod">
          <ac:chgData name="Neemias Informatica Lima" userId="b77af7bd85500281" providerId="LiveId" clId="{4BF2BE2A-60C8-41C0-B821-291F37CBF2CC}" dt="2023-07-07T15:12:10.625" v="36" actId="962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3C8A559E-649C-4E02-A482-9A77A498EB0A}"/>
    <pc:docChg chg="undo custSel addSld delSld modSld">
      <pc:chgData name="Neemias Informatica Lima" userId="b77af7bd85500281" providerId="LiveId" clId="{3C8A559E-649C-4E02-A482-9A77A498EB0A}" dt="2024-04-05T09:42:53.632" v="49" actId="47"/>
      <pc:docMkLst>
        <pc:docMk/>
      </pc:docMkLst>
      <pc:sldChg chg="addSp delSp modSp mod">
        <pc:chgData name="Neemias Informatica Lima" userId="b77af7bd85500281" providerId="LiveId" clId="{3C8A559E-649C-4E02-A482-9A77A498EB0A}" dt="2024-04-05T09:42:42.040" v="48" actId="962"/>
        <pc:sldMkLst>
          <pc:docMk/>
          <pc:sldMk cId="2431282201" sldId="265"/>
        </pc:sldMkLst>
        <pc:picChg chg="add mod">
          <ac:chgData name="Neemias Informatica Lima" userId="b77af7bd85500281" providerId="LiveId" clId="{3C8A559E-649C-4E02-A482-9A77A498EB0A}" dt="2024-04-05T09:42:42.040" v="48" actId="962"/>
          <ac:picMkLst>
            <pc:docMk/>
            <pc:sldMk cId="2431282201" sldId="265"/>
            <ac:picMk id="3" creationId="{54BC2B55-1883-1F5D-D2E1-B1669F7F1561}"/>
          </ac:picMkLst>
        </pc:picChg>
        <pc:picChg chg="del">
          <ac:chgData name="Neemias Informatica Lima" userId="b77af7bd85500281" providerId="LiveId" clId="{3C8A559E-649C-4E02-A482-9A77A498EB0A}" dt="2024-04-03T23:10:42.145" v="8" actId="478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3C8A559E-649C-4E02-A482-9A77A498EB0A}" dt="2024-04-03T23:13:23.372" v="41" actId="14100"/>
        <pc:sldMkLst>
          <pc:docMk/>
          <pc:sldMk cId="994347174" sldId="267"/>
        </pc:sldMkLst>
        <pc:picChg chg="add mod">
          <ac:chgData name="Neemias Informatica Lima" userId="b77af7bd85500281" providerId="LiveId" clId="{3C8A559E-649C-4E02-A482-9A77A498EB0A}" dt="2024-04-03T23:13:23.372" v="41" actId="14100"/>
          <ac:picMkLst>
            <pc:docMk/>
            <pc:sldMk cId="994347174" sldId="267"/>
            <ac:picMk id="2" creationId="{783DFADE-421C-D1FF-0C9E-71BCB0E362F4}"/>
          </ac:picMkLst>
        </pc:picChg>
        <pc:picChg chg="del">
          <ac:chgData name="Neemias Informatica Lima" userId="b77af7bd85500281" providerId="LiveId" clId="{3C8A559E-649C-4E02-A482-9A77A498EB0A}" dt="2024-04-03T23:13:08.967" v="38" actId="478"/>
          <ac:picMkLst>
            <pc:docMk/>
            <pc:sldMk cId="994347174" sldId="267"/>
            <ac:picMk id="4" creationId="{EE65DC65-7443-7949-311D-6931CE752196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05.153" v="11" actId="962"/>
        <pc:sldMkLst>
          <pc:docMk/>
          <pc:sldMk cId="358973637" sldId="268"/>
        </pc:sldMkLst>
        <pc:picChg chg="del">
          <ac:chgData name="Neemias Informatica Lima" userId="b77af7bd85500281" providerId="LiveId" clId="{3C8A559E-649C-4E02-A482-9A77A498EB0A}" dt="2024-04-03T23:10:30.578" v="0" actId="478"/>
          <ac:picMkLst>
            <pc:docMk/>
            <pc:sldMk cId="358973637" sldId="268"/>
            <ac:picMk id="3" creationId="{EF1EE48D-52BE-C32D-0932-8A124CB9A28D}"/>
          </ac:picMkLst>
        </pc:picChg>
        <pc:picChg chg="add mod">
          <ac:chgData name="Neemias Informatica Lima" userId="b77af7bd85500281" providerId="LiveId" clId="{3C8A559E-649C-4E02-A482-9A77A498EB0A}" dt="2024-04-03T23:11:05.153" v="11" actId="962"/>
          <ac:picMkLst>
            <pc:docMk/>
            <pc:sldMk cId="358973637" sldId="268"/>
            <ac:picMk id="4" creationId="{01ECB8C6-2D32-3D18-D462-CFAACDF4782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16.452" v="14" actId="962"/>
        <pc:sldMkLst>
          <pc:docMk/>
          <pc:sldMk cId="2824977652" sldId="269"/>
        </pc:sldMkLst>
        <pc:picChg chg="del">
          <ac:chgData name="Neemias Informatica Lima" userId="b77af7bd85500281" providerId="LiveId" clId="{3C8A559E-649C-4E02-A482-9A77A498EB0A}" dt="2024-04-03T23:10:31.586" v="1" actId="478"/>
          <ac:picMkLst>
            <pc:docMk/>
            <pc:sldMk cId="2824977652" sldId="269"/>
            <ac:picMk id="3" creationId="{30533313-0C8C-BC70-E12D-17CC431BF175}"/>
          </ac:picMkLst>
        </pc:picChg>
        <pc:picChg chg="add mod">
          <ac:chgData name="Neemias Informatica Lima" userId="b77af7bd85500281" providerId="LiveId" clId="{3C8A559E-649C-4E02-A482-9A77A498EB0A}" dt="2024-04-03T23:11:16.452" v="14" actId="962"/>
          <ac:picMkLst>
            <pc:docMk/>
            <pc:sldMk cId="2824977652" sldId="269"/>
            <ac:picMk id="4" creationId="{EA147FE9-5754-0650-4883-84FF8C4055C9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24.381" v="17" actId="962"/>
        <pc:sldMkLst>
          <pc:docMk/>
          <pc:sldMk cId="191442360" sldId="270"/>
        </pc:sldMkLst>
        <pc:picChg chg="del">
          <ac:chgData name="Neemias Informatica Lima" userId="b77af7bd85500281" providerId="LiveId" clId="{3C8A559E-649C-4E02-A482-9A77A498EB0A}" dt="2024-04-03T23:10:32.715" v="2" actId="478"/>
          <ac:picMkLst>
            <pc:docMk/>
            <pc:sldMk cId="191442360" sldId="270"/>
            <ac:picMk id="3" creationId="{D85D7B3B-A3E3-9BF6-2764-48EA44BE7F29}"/>
          </ac:picMkLst>
        </pc:picChg>
        <pc:picChg chg="add mod">
          <ac:chgData name="Neemias Informatica Lima" userId="b77af7bd85500281" providerId="LiveId" clId="{3C8A559E-649C-4E02-A482-9A77A498EB0A}" dt="2024-04-03T23:11:24.381" v="17" actId="962"/>
          <ac:picMkLst>
            <pc:docMk/>
            <pc:sldMk cId="191442360" sldId="270"/>
            <ac:picMk id="4" creationId="{49A3049E-625E-F394-8E74-1743CC4A1831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38.512" v="20" actId="962"/>
        <pc:sldMkLst>
          <pc:docMk/>
          <pc:sldMk cId="3432517485" sldId="271"/>
        </pc:sldMkLst>
        <pc:picChg chg="del">
          <ac:chgData name="Neemias Informatica Lima" userId="b77af7bd85500281" providerId="LiveId" clId="{3C8A559E-649C-4E02-A482-9A77A498EB0A}" dt="2024-04-03T23:10:33.868" v="3" actId="478"/>
          <ac:picMkLst>
            <pc:docMk/>
            <pc:sldMk cId="3432517485" sldId="271"/>
            <ac:picMk id="3" creationId="{3059BEDD-C23C-8EFE-63C0-7586C382356F}"/>
          </ac:picMkLst>
        </pc:picChg>
        <pc:picChg chg="add mod">
          <ac:chgData name="Neemias Informatica Lima" userId="b77af7bd85500281" providerId="LiveId" clId="{3C8A559E-649C-4E02-A482-9A77A498EB0A}" dt="2024-04-03T23:11:38.512" v="20" actId="962"/>
          <ac:picMkLst>
            <pc:docMk/>
            <pc:sldMk cId="3432517485" sldId="271"/>
            <ac:picMk id="4" creationId="{14C14DB5-949E-6AD6-8695-90831A8FF5BB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46.185" v="23" actId="962"/>
        <pc:sldMkLst>
          <pc:docMk/>
          <pc:sldMk cId="3149250156" sldId="272"/>
        </pc:sldMkLst>
        <pc:picChg chg="del">
          <ac:chgData name="Neemias Informatica Lima" userId="b77af7bd85500281" providerId="LiveId" clId="{3C8A559E-649C-4E02-A482-9A77A498EB0A}" dt="2024-04-03T23:10:35.472" v="4" actId="478"/>
          <ac:picMkLst>
            <pc:docMk/>
            <pc:sldMk cId="3149250156" sldId="272"/>
            <ac:picMk id="3" creationId="{8E715100-16C6-623C-FABF-B17C109D94D2}"/>
          </ac:picMkLst>
        </pc:picChg>
        <pc:picChg chg="add mod">
          <ac:chgData name="Neemias Informatica Lima" userId="b77af7bd85500281" providerId="LiveId" clId="{3C8A559E-649C-4E02-A482-9A77A498EB0A}" dt="2024-04-03T23:11:46.185" v="23" actId="962"/>
          <ac:picMkLst>
            <pc:docMk/>
            <pc:sldMk cId="3149250156" sldId="272"/>
            <ac:picMk id="4" creationId="{0123964C-45FF-72D5-0252-A083A0E14804}"/>
          </ac:picMkLst>
        </pc:picChg>
      </pc:sldChg>
      <pc:sldChg chg="addSp delSp modSp mod">
        <pc:chgData name="Neemias Informatica Lima" userId="b77af7bd85500281" providerId="LiveId" clId="{3C8A559E-649C-4E02-A482-9A77A498EB0A}" dt="2024-04-03T23:11:56.398" v="26" actId="962"/>
        <pc:sldMkLst>
          <pc:docMk/>
          <pc:sldMk cId="316013847" sldId="273"/>
        </pc:sldMkLst>
        <pc:picChg chg="del">
          <ac:chgData name="Neemias Informatica Lima" userId="b77af7bd85500281" providerId="LiveId" clId="{3C8A559E-649C-4E02-A482-9A77A498EB0A}" dt="2024-04-03T23:10:37.740" v="5" actId="478"/>
          <ac:picMkLst>
            <pc:docMk/>
            <pc:sldMk cId="316013847" sldId="273"/>
            <ac:picMk id="3" creationId="{F20FF196-88C0-FF2B-7951-3976E958BA84}"/>
          </ac:picMkLst>
        </pc:picChg>
        <pc:picChg chg="add mod">
          <ac:chgData name="Neemias Informatica Lima" userId="b77af7bd85500281" providerId="LiveId" clId="{3C8A559E-649C-4E02-A482-9A77A498EB0A}" dt="2024-04-03T23:11:56.398" v="26" actId="962"/>
          <ac:picMkLst>
            <pc:docMk/>
            <pc:sldMk cId="316013847" sldId="273"/>
            <ac:picMk id="4" creationId="{F3DA6304-45AA-8C46-3D62-4F4B0284E0AA}"/>
          </ac:picMkLst>
        </pc:picChg>
      </pc:sldChg>
      <pc:sldChg chg="addSp delSp modSp mod">
        <pc:chgData name="Neemias Informatica Lima" userId="b77af7bd85500281" providerId="LiveId" clId="{3C8A559E-649C-4E02-A482-9A77A498EB0A}" dt="2024-04-03T23:12:04.916" v="29" actId="962"/>
        <pc:sldMkLst>
          <pc:docMk/>
          <pc:sldMk cId="2095798754" sldId="274"/>
        </pc:sldMkLst>
        <pc:picChg chg="del">
          <ac:chgData name="Neemias Informatica Lima" userId="b77af7bd85500281" providerId="LiveId" clId="{3C8A559E-649C-4E02-A482-9A77A498EB0A}" dt="2024-04-03T23:10:39.136" v="6" actId="478"/>
          <ac:picMkLst>
            <pc:docMk/>
            <pc:sldMk cId="2095798754" sldId="274"/>
            <ac:picMk id="3" creationId="{93522D47-D208-7C00-4809-291A3C85AA07}"/>
          </ac:picMkLst>
        </pc:picChg>
        <pc:picChg chg="add mod">
          <ac:chgData name="Neemias Informatica Lima" userId="b77af7bd85500281" providerId="LiveId" clId="{3C8A559E-649C-4E02-A482-9A77A498EB0A}" dt="2024-04-03T23:12:04.916" v="29" actId="962"/>
          <ac:picMkLst>
            <pc:docMk/>
            <pc:sldMk cId="2095798754" sldId="274"/>
            <ac:picMk id="4" creationId="{FECF9B70-3286-F50C-92B1-4111574D678C}"/>
          </ac:picMkLst>
        </pc:picChg>
      </pc:sldChg>
      <pc:sldChg chg="addSp delSp modSp mod">
        <pc:chgData name="Neemias Informatica Lima" userId="b77af7bd85500281" providerId="LiveId" clId="{3C8A559E-649C-4E02-A482-9A77A498EB0A}" dt="2024-04-05T09:42:34.558" v="45" actId="962"/>
        <pc:sldMkLst>
          <pc:docMk/>
          <pc:sldMk cId="2869687810" sldId="275"/>
        </pc:sldMkLst>
        <pc:picChg chg="add mod">
          <ac:chgData name="Neemias Informatica Lima" userId="b77af7bd85500281" providerId="LiveId" clId="{3C8A559E-649C-4E02-A482-9A77A498EB0A}" dt="2024-04-05T09:42:34.558" v="45" actId="962"/>
          <ac:picMkLst>
            <pc:docMk/>
            <pc:sldMk cId="2869687810" sldId="275"/>
            <ac:picMk id="3" creationId="{0A04D337-83EA-5068-6D64-9AD9E8FFBE37}"/>
          </ac:picMkLst>
        </pc:picChg>
        <pc:picChg chg="del">
          <ac:chgData name="Neemias Informatica Lima" userId="b77af7bd85500281" providerId="LiveId" clId="{3C8A559E-649C-4E02-A482-9A77A498EB0A}" dt="2024-04-03T23:10:40.427" v="7" actId="478"/>
          <ac:picMkLst>
            <pc:docMk/>
            <pc:sldMk cId="2869687810" sldId="275"/>
            <ac:picMk id="3" creationId="{E27BEED5-DB2F-B0C4-3A3B-4AC40B5B5D0E}"/>
          </ac:picMkLst>
        </pc:picChg>
      </pc:sldChg>
      <pc:sldChg chg="delSp modSp add del mod">
        <pc:chgData name="Neemias Informatica Lima" userId="b77af7bd85500281" providerId="LiveId" clId="{3C8A559E-649C-4E02-A482-9A77A498EB0A}" dt="2024-04-05T09:42:53.632" v="49" actId="47"/>
        <pc:sldMkLst>
          <pc:docMk/>
          <pc:sldMk cId="3358236899" sldId="276"/>
        </pc:sldMkLst>
        <pc:picChg chg="del mod modCrop">
          <ac:chgData name="Neemias Informatica Lima" userId="b77af7bd85500281" providerId="LiveId" clId="{3C8A559E-649C-4E02-A482-9A77A498EB0A}" dt="2024-04-03T23:13:33.840" v="42" actId="478"/>
          <ac:picMkLst>
            <pc:docMk/>
            <pc:sldMk cId="3358236899" sldId="276"/>
            <ac:picMk id="4" creationId="{01ECB8C6-2D32-3D18-D462-CFAACDF47824}"/>
          </ac:picMkLst>
        </pc:picChg>
      </pc:sldChg>
      <pc:sldChg chg="modSp add del mod">
        <pc:chgData name="Neemias Informatica Lima" userId="b77af7bd85500281" providerId="LiveId" clId="{3C8A559E-649C-4E02-A482-9A77A498EB0A}" dt="2024-04-03T23:12:28.068" v="35"/>
        <pc:sldMkLst>
          <pc:docMk/>
          <pc:sldMk cId="3868938218" sldId="276"/>
        </pc:sldMkLst>
        <pc:picChg chg="mod">
          <ac:chgData name="Neemias Informatica Lima" userId="b77af7bd85500281" providerId="LiveId" clId="{3C8A559E-649C-4E02-A482-9A77A498EB0A}" dt="2024-04-03T23:12:26.910" v="34" actId="1076"/>
          <ac:picMkLst>
            <pc:docMk/>
            <pc:sldMk cId="3868938218" sldId="276"/>
            <ac:picMk id="4" creationId="{01ECB8C6-2D32-3D18-D462-CFAACDF47824}"/>
          </ac:picMkLst>
        </pc:picChg>
      </pc:sldChg>
    </pc:docChg>
  </pc:docChgLst>
  <pc:docChgLst>
    <pc:chgData name="Neemias Informatica Lima" userId="b77af7bd85500281" providerId="LiveId" clId="{6471EC3C-74B5-499C-9F35-97C83CAD71F2}"/>
    <pc:docChg chg="custSel modSld">
      <pc:chgData name="Neemias Informatica Lima" userId="b77af7bd85500281" providerId="LiveId" clId="{6471EC3C-74B5-499C-9F35-97C83CAD71F2}" dt="2023-05-26T19:49:01.230" v="34" actId="962"/>
      <pc:docMkLst>
        <pc:docMk/>
      </pc:docMkLst>
      <pc:sldChg chg="addSp delSp modSp mod">
        <pc:chgData name="Neemias Informatica Lima" userId="b77af7bd85500281" providerId="LiveId" clId="{6471EC3C-74B5-499C-9F35-97C83CAD71F2}" dt="2023-05-25T16:21:04.982" v="11" actId="962"/>
        <pc:sldMkLst>
          <pc:docMk/>
          <pc:sldMk cId="673714155" sldId="257"/>
        </pc:sldMkLst>
        <pc:picChg chg="del">
          <ac:chgData name="Neemias Informatica Lima" userId="b77af7bd85500281" providerId="LiveId" clId="{6471EC3C-74B5-499C-9F35-97C83CAD71F2}" dt="2023-05-25T16:17:53.855" v="0" actId="478"/>
          <ac:picMkLst>
            <pc:docMk/>
            <pc:sldMk cId="673714155" sldId="257"/>
            <ac:picMk id="3" creationId="{6F606184-2AD2-89BA-F152-3A8EE966624D}"/>
          </ac:picMkLst>
        </pc:picChg>
        <pc:picChg chg="add mod">
          <ac:chgData name="Neemias Informatica Lima" userId="b77af7bd85500281" providerId="LiveId" clId="{6471EC3C-74B5-499C-9F35-97C83CAD71F2}" dt="2023-05-25T16:21:04.982" v="11" actId="962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55.383" v="23" actId="962"/>
        <pc:sldMkLst>
          <pc:docMk/>
          <pc:sldMk cId="4063337808" sldId="262"/>
        </pc:sldMkLst>
        <pc:picChg chg="del">
          <ac:chgData name="Neemias Informatica Lima" userId="b77af7bd85500281" providerId="LiveId" clId="{6471EC3C-74B5-499C-9F35-97C83CAD71F2}" dt="2023-05-25T16:18:00.728" v="4" actId="478"/>
          <ac:picMkLst>
            <pc:docMk/>
            <pc:sldMk cId="4063337808" sldId="262"/>
            <ac:picMk id="3" creationId="{6E6EFE91-BCBE-B633-12F3-1B347CC0279A}"/>
          </ac:picMkLst>
        </pc:picChg>
        <pc:picChg chg="add mod">
          <ac:chgData name="Neemias Informatica Lima" userId="b77af7bd85500281" providerId="LiveId" clId="{6471EC3C-74B5-499C-9F35-97C83CAD71F2}" dt="2023-05-25T16:25:55.383" v="23" actId="962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1.881" v="26" actId="962"/>
        <pc:sldMkLst>
          <pc:docMk/>
          <pc:sldMk cId="530856640" sldId="263"/>
        </pc:sldMkLst>
        <pc:picChg chg="del">
          <ac:chgData name="Neemias Informatica Lima" userId="b77af7bd85500281" providerId="LiveId" clId="{6471EC3C-74B5-499C-9F35-97C83CAD71F2}" dt="2023-05-25T16:18:03.335" v="5" actId="478"/>
          <ac:picMkLst>
            <pc:docMk/>
            <pc:sldMk cId="530856640" sldId="263"/>
            <ac:picMk id="3" creationId="{AF683460-9DEC-1FC0-0045-0DF577C44096}"/>
          </ac:picMkLst>
        </pc:picChg>
        <pc:picChg chg="add mod">
          <ac:chgData name="Neemias Informatica Lima" userId="b77af7bd85500281" providerId="LiveId" clId="{6471EC3C-74B5-499C-9F35-97C83CAD71F2}" dt="2023-05-25T16:26:01.881" v="26" actId="962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09.885" v="29" actId="962"/>
        <pc:sldMkLst>
          <pc:docMk/>
          <pc:sldMk cId="3196196008" sldId="265"/>
        </pc:sldMkLst>
        <pc:picChg chg="del">
          <ac:chgData name="Neemias Informatica Lima" userId="b77af7bd85500281" providerId="LiveId" clId="{6471EC3C-74B5-499C-9F35-97C83CAD71F2}" dt="2023-05-25T16:18:06.811" v="6" actId="478"/>
          <ac:picMkLst>
            <pc:docMk/>
            <pc:sldMk cId="3196196008" sldId="265"/>
            <ac:picMk id="3" creationId="{4ADC614E-0802-FB3E-435A-6F922479A721}"/>
          </ac:picMkLst>
        </pc:picChg>
        <pc:picChg chg="add mod">
          <ac:chgData name="Neemias Informatica Lima" userId="b77af7bd85500281" providerId="LiveId" clId="{6471EC3C-74B5-499C-9F35-97C83CAD71F2}" dt="2023-05-25T16:26:09.885" v="29" actId="962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6471EC3C-74B5-499C-9F35-97C83CAD71F2}" dt="2023-05-26T19:49:01.230" v="34" actId="962"/>
        <pc:sldMkLst>
          <pc:docMk/>
          <pc:sldMk cId="1851065780" sldId="276"/>
        </pc:sldMkLst>
        <pc:picChg chg="del">
          <ac:chgData name="Neemias Informatica Lima" userId="b77af7bd85500281" providerId="LiveId" clId="{6471EC3C-74B5-499C-9F35-97C83CAD71F2}" dt="2023-05-25T16:18:10.891" v="8" actId="478"/>
          <ac:picMkLst>
            <pc:docMk/>
            <pc:sldMk cId="1851065780" sldId="276"/>
            <ac:picMk id="3" creationId="{11843B84-DB91-4FA3-4D1C-5D41B536EA03}"/>
          </ac:picMkLst>
        </pc:picChg>
        <pc:picChg chg="add mod">
          <ac:chgData name="Neemias Informatica Lima" userId="b77af7bd85500281" providerId="LiveId" clId="{6471EC3C-74B5-499C-9F35-97C83CAD71F2}" dt="2023-05-26T19:49:01.230" v="34" actId="962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6471EC3C-74B5-499C-9F35-97C83CAD71F2}" dt="2023-05-25T16:23:45.079" v="14" actId="962"/>
        <pc:sldMkLst>
          <pc:docMk/>
          <pc:sldMk cId="1864668640" sldId="277"/>
        </pc:sldMkLst>
        <pc:picChg chg="del">
          <ac:chgData name="Neemias Informatica Lima" userId="b77af7bd85500281" providerId="LiveId" clId="{6471EC3C-74B5-499C-9F35-97C83CAD71F2}" dt="2023-05-25T16:17:55.760" v="1" actId="478"/>
          <ac:picMkLst>
            <pc:docMk/>
            <pc:sldMk cId="1864668640" sldId="277"/>
            <ac:picMk id="3" creationId="{A9AD4CAF-3374-B84A-9951-801A6E84AFC4}"/>
          </ac:picMkLst>
        </pc:picChg>
        <pc:picChg chg="add mod">
          <ac:chgData name="Neemias Informatica Lima" userId="b77af7bd85500281" providerId="LiveId" clId="{6471EC3C-74B5-499C-9F35-97C83CAD71F2}" dt="2023-05-25T16:23:45.079" v="14" actId="962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6471EC3C-74B5-499C-9F35-97C83CAD71F2}" dt="2023-05-25T16:24:51.698" v="17" actId="962"/>
        <pc:sldMkLst>
          <pc:docMk/>
          <pc:sldMk cId="3902238588" sldId="279"/>
        </pc:sldMkLst>
        <pc:picChg chg="del">
          <ac:chgData name="Neemias Informatica Lima" userId="b77af7bd85500281" providerId="LiveId" clId="{6471EC3C-74B5-499C-9F35-97C83CAD71F2}" dt="2023-05-25T16:17:56.968" v="2" actId="478"/>
          <ac:picMkLst>
            <pc:docMk/>
            <pc:sldMk cId="3902238588" sldId="279"/>
            <ac:picMk id="3" creationId="{D3C47FB1-012F-F547-C1FB-A9921B2FF034}"/>
          </ac:picMkLst>
        </pc:picChg>
        <pc:picChg chg="add mod">
          <ac:chgData name="Neemias Informatica Lima" userId="b77af7bd85500281" providerId="LiveId" clId="{6471EC3C-74B5-499C-9F35-97C83CAD71F2}" dt="2023-05-25T16:24:51.698" v="17" actId="962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6471EC3C-74B5-499C-9F35-97C83CAD71F2}" dt="2023-05-25T16:25:31.459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6471EC3C-74B5-499C-9F35-97C83CAD71F2}" dt="2023-05-25T16:25:31.459" v="20" actId="962"/>
          <ac:picMkLst>
            <pc:docMk/>
            <pc:sldMk cId="77404572" sldId="282"/>
            <ac:picMk id="3" creationId="{0AB9D2CC-87A2-AD6D-4DD7-D1902F98AFD5}"/>
          </ac:picMkLst>
        </pc:picChg>
        <pc:picChg chg="del">
          <ac:chgData name="Neemias Informatica Lima" userId="b77af7bd85500281" providerId="LiveId" clId="{6471EC3C-74B5-499C-9F35-97C83CAD71F2}" dt="2023-05-25T16:17:59.183" v="3" actId="478"/>
          <ac:picMkLst>
            <pc:docMk/>
            <pc:sldMk cId="77404572" sldId="282"/>
            <ac:picMk id="4" creationId="{739FF035-DA6B-3F2C-79D2-23C1F2269769}"/>
          </ac:picMkLst>
        </pc:picChg>
      </pc:sldChg>
      <pc:sldChg chg="addSp delSp modSp mod">
        <pc:chgData name="Neemias Informatica Lima" userId="b77af7bd85500281" providerId="LiveId" clId="{6471EC3C-74B5-499C-9F35-97C83CAD71F2}" dt="2023-05-25T16:26:17.621" v="31" actId="27614"/>
        <pc:sldMkLst>
          <pc:docMk/>
          <pc:sldMk cId="3333231734" sldId="283"/>
        </pc:sldMkLst>
        <pc:picChg chg="del">
          <ac:chgData name="Neemias Informatica Lima" userId="b77af7bd85500281" providerId="LiveId" clId="{6471EC3C-74B5-499C-9F35-97C83CAD71F2}" dt="2023-05-25T16:18:08.608" v="7" actId="478"/>
          <ac:picMkLst>
            <pc:docMk/>
            <pc:sldMk cId="3333231734" sldId="283"/>
            <ac:picMk id="3" creationId="{8819F33F-EC4B-C99D-769E-0BFB5E2C6262}"/>
          </ac:picMkLst>
        </pc:picChg>
        <pc:picChg chg="add mod">
          <ac:chgData name="Neemias Informatica Lima" userId="b77af7bd85500281" providerId="LiveId" clId="{6471EC3C-74B5-499C-9F35-97C83CAD71F2}" dt="2023-05-25T16:26:17.621" v="31" actId="27614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573AD49-D6BB-4E22-9D1C-8F9FD9F56224}"/>
    <pc:docChg chg="custSel modSld">
      <pc:chgData name="Neemias Informatica Lima" userId="b77af7bd85500281" providerId="LiveId" clId="{5573AD49-D6BB-4E22-9D1C-8F9FD9F56224}" dt="2023-04-21T01:02:30.423" v="35" actId="962"/>
      <pc:docMkLst>
        <pc:docMk/>
      </pc:docMkLst>
      <pc:sldChg chg="addSp delSp modSp mod">
        <pc:chgData name="Neemias Informatica Lima" userId="b77af7bd85500281" providerId="LiveId" clId="{5573AD49-D6BB-4E22-9D1C-8F9FD9F56224}" dt="2023-04-20T19:24:30.277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5573AD49-D6BB-4E22-9D1C-8F9FD9F56224}" dt="2023-04-20T19:24:30.277" v="11" actId="962"/>
          <ac:picMkLst>
            <pc:docMk/>
            <pc:sldMk cId="673714155" sldId="257"/>
            <ac:picMk id="3" creationId="{52737E93-1498-DCAD-16F6-600D3BB032EC}"/>
          </ac:picMkLst>
        </pc:picChg>
        <pc:picChg chg="del">
          <ac:chgData name="Neemias Informatica Lima" userId="b77af7bd85500281" providerId="LiveId" clId="{5573AD49-D6BB-4E22-9D1C-8F9FD9F56224}" dt="2023-04-20T19:22:55.320" v="0" actId="478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15.235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5573AD49-D6BB-4E22-9D1C-8F9FD9F56224}" dt="2023-04-20T19:25:15.235" v="26" actId="962"/>
          <ac:picMkLst>
            <pc:docMk/>
            <pc:sldMk cId="4063337808" sldId="262"/>
            <ac:picMk id="3" creationId="{776C5FCD-E6CA-6C0D-EF9F-5A5AFC227577}"/>
          </ac:picMkLst>
        </pc:picChg>
        <pc:picChg chg="del">
          <ac:chgData name="Neemias Informatica Lima" userId="b77af7bd85500281" providerId="LiveId" clId="{5573AD49-D6BB-4E22-9D1C-8F9FD9F56224}" dt="2023-04-20T19:23:03.121" v="5" actId="478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1.661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5573AD49-D6BB-4E22-9D1C-8F9FD9F56224}" dt="2023-04-20T19:25:21.661" v="29" actId="962"/>
          <ac:picMkLst>
            <pc:docMk/>
            <pc:sldMk cId="530856640" sldId="263"/>
            <ac:picMk id="3" creationId="{79195BE2-8F3A-8A39-F05D-E301AF8B52C4}"/>
          </ac:picMkLst>
        </pc:picChg>
        <pc:picChg chg="del">
          <ac:chgData name="Neemias Informatica Lima" userId="b77af7bd85500281" providerId="LiveId" clId="{5573AD49-D6BB-4E22-9D1C-8F9FD9F56224}" dt="2023-04-20T19:23:04.641" v="6" actId="478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28.031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5573AD49-D6BB-4E22-9D1C-8F9FD9F56224}" dt="2023-04-20T19:25:28.031" v="32" actId="962"/>
          <ac:picMkLst>
            <pc:docMk/>
            <pc:sldMk cId="3196196008" sldId="265"/>
            <ac:picMk id="3" creationId="{1A9FF516-CD8C-DF1E-3716-B6AD967A3F1A}"/>
          </ac:picMkLst>
        </pc:picChg>
        <pc:picChg chg="del">
          <ac:chgData name="Neemias Informatica Lima" userId="b77af7bd85500281" providerId="LiveId" clId="{5573AD49-D6BB-4E22-9D1C-8F9FD9F56224}" dt="2023-04-20T19:23:05.969" v="7" actId="478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37.09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5573AD49-D6BB-4E22-9D1C-8F9FD9F56224}" dt="2023-04-20T19:24:37.090" v="14" actId="962"/>
          <ac:picMkLst>
            <pc:docMk/>
            <pc:sldMk cId="1851065780" sldId="276"/>
            <ac:picMk id="3" creationId="{700C64F0-25A9-8A45-9F0B-231FCAAF3986}"/>
          </ac:picMkLst>
        </pc:picChg>
        <pc:picChg chg="del">
          <ac:chgData name="Neemias Informatica Lima" userId="b77af7bd85500281" providerId="LiveId" clId="{5573AD49-D6BB-4E22-9D1C-8F9FD9F56224}" dt="2023-04-20T19:22:56.932" v="1" actId="478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4:47.420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5573AD49-D6BB-4E22-9D1C-8F9FD9F56224}" dt="2023-04-20T19:24:47.420" v="17" actId="962"/>
          <ac:picMkLst>
            <pc:docMk/>
            <pc:sldMk cId="1864668640" sldId="277"/>
            <ac:picMk id="3" creationId="{D6414692-64D9-77EB-3186-C40E7DA3559F}"/>
          </ac:picMkLst>
        </pc:picChg>
        <pc:picChg chg="del">
          <ac:chgData name="Neemias Informatica Lima" userId="b77af7bd85500281" providerId="LiveId" clId="{5573AD49-D6BB-4E22-9D1C-8F9FD9F56224}" dt="2023-04-20T19:22:58.177" v="2" actId="478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3.489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573AD49-D6BB-4E22-9D1C-8F9FD9F56224}" dt="2023-04-20T19:25:03.489" v="20" actId="962"/>
          <ac:picMkLst>
            <pc:docMk/>
            <pc:sldMk cId="3902238588" sldId="279"/>
            <ac:picMk id="3" creationId="{E50C1C32-C47A-96EA-0663-440E278B8EE7}"/>
          </ac:picMkLst>
        </pc:picChg>
        <pc:picChg chg="del">
          <ac:chgData name="Neemias Informatica Lima" userId="b77af7bd85500281" providerId="LiveId" clId="{5573AD49-D6BB-4E22-9D1C-8F9FD9F56224}" dt="2023-04-20T19:22:59.601" v="3" actId="478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573AD49-D6BB-4E22-9D1C-8F9FD9F56224}" dt="2023-04-21T01:02:30.423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5573AD49-D6BB-4E22-9D1C-8F9FD9F56224}" dt="2023-04-21T01:02:30.423" v="35" actId="962"/>
          <ac:picMkLst>
            <pc:docMk/>
            <pc:sldMk cId="487904304" sldId="281"/>
            <ac:picMk id="3" creationId="{7138BF60-035D-D7EB-F454-6A93DEB94E1D}"/>
          </ac:picMkLst>
        </pc:picChg>
        <pc:picChg chg="del">
          <ac:chgData name="Neemias Informatica Lima" userId="b77af7bd85500281" providerId="LiveId" clId="{5573AD49-D6BB-4E22-9D1C-8F9FD9F56224}" dt="2023-04-20T19:23:07.921" v="8" actId="478"/>
          <ac:picMkLst>
            <pc:docMk/>
            <pc:sldMk cId="487904304" sldId="281"/>
            <ac:picMk id="3" creationId="{DBA55003-F138-D045-1C47-BCEFCB3801A4}"/>
          </ac:picMkLst>
        </pc:picChg>
      </pc:sldChg>
      <pc:sldChg chg="addSp delSp modSp mod">
        <pc:chgData name="Neemias Informatica Lima" userId="b77af7bd85500281" providerId="LiveId" clId="{5573AD49-D6BB-4E22-9D1C-8F9FD9F56224}" dt="2023-04-20T19:25:08.797" v="23" actId="962"/>
        <pc:sldMkLst>
          <pc:docMk/>
          <pc:sldMk cId="77404572" sldId="282"/>
        </pc:sldMkLst>
        <pc:picChg chg="del">
          <ac:chgData name="Neemias Informatica Lima" userId="b77af7bd85500281" providerId="LiveId" clId="{5573AD49-D6BB-4E22-9D1C-8F9FD9F56224}" dt="2023-04-20T19:23:00.960" v="4" actId="478"/>
          <ac:picMkLst>
            <pc:docMk/>
            <pc:sldMk cId="77404572" sldId="282"/>
            <ac:picMk id="3" creationId="{C51806CC-4142-6BDB-945A-FC27ECDD2ABA}"/>
          </ac:picMkLst>
        </pc:picChg>
        <pc:picChg chg="add mod">
          <ac:chgData name="Neemias Informatica Lima" userId="b77af7bd85500281" providerId="LiveId" clId="{5573AD49-D6BB-4E22-9D1C-8F9FD9F56224}" dt="2023-04-20T19:25:08.797" v="23" actId="962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360DF10-588A-4A5F-9386-6702DA9B2D2E}"/>
    <pc:docChg chg="custSel modSld sldOrd">
      <pc:chgData name="Neemias Informatica Lima" userId="b77af7bd85500281" providerId="LiveId" clId="{9360DF10-588A-4A5F-9386-6702DA9B2D2E}" dt="2022-10-28T11:14:21.152" v="19"/>
      <pc:docMkLst>
        <pc:docMk/>
      </pc:docMkLst>
      <pc:sldChg chg="addSp delSp modSp mod">
        <pc:chgData name="Neemias Informatica Lima" userId="b77af7bd85500281" providerId="LiveId" clId="{9360DF10-588A-4A5F-9386-6702DA9B2D2E}" dt="2022-10-27T10:44:23.009" v="14"/>
        <pc:sldMkLst>
          <pc:docMk/>
          <pc:sldMk cId="402958929" sldId="258"/>
        </pc:sldMkLst>
        <pc:picChg chg="add mod">
          <ac:chgData name="Neemias Informatica Lima" userId="b77af7bd85500281" providerId="LiveId" clId="{9360DF10-588A-4A5F-9386-6702DA9B2D2E}" dt="2022-10-27T10:44:23.009" v="14"/>
          <ac:picMkLst>
            <pc:docMk/>
            <pc:sldMk cId="402958929" sldId="258"/>
            <ac:picMk id="3" creationId="{61A64CBE-7954-C85E-D711-F9A40BD880F5}"/>
          </ac:picMkLst>
        </pc:picChg>
        <pc:picChg chg="del">
          <ac:chgData name="Neemias Informatica Lima" userId="b77af7bd85500281" providerId="LiveId" clId="{9360DF10-588A-4A5F-9386-6702DA9B2D2E}" dt="2022-10-27T10:43:34.099" v="2" actId="478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6.292" v="13"/>
        <pc:sldMkLst>
          <pc:docMk/>
          <pc:sldMk cId="752383100" sldId="259"/>
        </pc:sldMkLst>
        <pc:picChg chg="add mod">
          <ac:chgData name="Neemias Informatica Lima" userId="b77af7bd85500281" providerId="LiveId" clId="{9360DF10-588A-4A5F-9386-6702DA9B2D2E}" dt="2022-10-27T10:44:16.292" v="13"/>
          <ac:picMkLst>
            <pc:docMk/>
            <pc:sldMk cId="752383100" sldId="259"/>
            <ac:picMk id="3" creationId="{F4E09743-78A9-46FB-3AC6-7A7759084E95}"/>
          </ac:picMkLst>
        </pc:picChg>
        <pc:picChg chg="del">
          <ac:chgData name="Neemias Informatica Lima" userId="b77af7bd85500281" providerId="LiveId" clId="{9360DF10-588A-4A5F-9386-6702DA9B2D2E}" dt="2022-10-27T10:43:32.651" v="1" actId="478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0.222" v="15"/>
        <pc:sldMkLst>
          <pc:docMk/>
          <pc:sldMk cId="145279048" sldId="260"/>
        </pc:sldMkLst>
        <pc:picChg chg="add mod">
          <ac:chgData name="Neemias Informatica Lima" userId="b77af7bd85500281" providerId="LiveId" clId="{9360DF10-588A-4A5F-9386-6702DA9B2D2E}" dt="2022-10-27T10:44:30.222" v="15"/>
          <ac:picMkLst>
            <pc:docMk/>
            <pc:sldMk cId="145279048" sldId="260"/>
            <ac:picMk id="3" creationId="{EDDF5C3E-89E0-1A1F-716F-8199F4A785F9}"/>
          </ac:picMkLst>
        </pc:picChg>
        <pc:picChg chg="del">
          <ac:chgData name="Neemias Informatica Lima" userId="b77af7bd85500281" providerId="LiveId" clId="{9360DF10-588A-4A5F-9386-6702DA9B2D2E}" dt="2022-10-27T10:43:35.594" v="3" actId="478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36.628" v="16"/>
        <pc:sldMkLst>
          <pc:docMk/>
          <pc:sldMk cId="994487986" sldId="261"/>
        </pc:sldMkLst>
        <pc:picChg chg="add mod">
          <ac:chgData name="Neemias Informatica Lima" userId="b77af7bd85500281" providerId="LiveId" clId="{9360DF10-588A-4A5F-9386-6702DA9B2D2E}" dt="2022-10-27T10:44:36.628" v="16"/>
          <ac:picMkLst>
            <pc:docMk/>
            <pc:sldMk cId="994487986" sldId="261"/>
            <ac:picMk id="3" creationId="{5DF5725A-B2E6-5F08-5465-00CCA4A48C8E}"/>
          </ac:picMkLst>
        </pc:picChg>
        <pc:picChg chg="del">
          <ac:chgData name="Neemias Informatica Lima" userId="b77af7bd85500281" providerId="LiveId" clId="{9360DF10-588A-4A5F-9386-6702DA9B2D2E}" dt="2022-10-27T10:43:36.983" v="4" actId="478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3.627" v="17"/>
        <pc:sldMkLst>
          <pc:docMk/>
          <pc:sldMk cId="752769356" sldId="262"/>
        </pc:sldMkLst>
        <pc:picChg chg="add mod">
          <ac:chgData name="Neemias Informatica Lima" userId="b77af7bd85500281" providerId="LiveId" clId="{9360DF10-588A-4A5F-9386-6702DA9B2D2E}" dt="2022-10-27T10:44:43.627" v="17"/>
          <ac:picMkLst>
            <pc:docMk/>
            <pc:sldMk cId="752769356" sldId="262"/>
            <ac:picMk id="3" creationId="{15254F6D-E603-1109-F200-2FC237A637B2}"/>
          </ac:picMkLst>
        </pc:picChg>
        <pc:picChg chg="del">
          <ac:chgData name="Neemias Informatica Lima" userId="b77af7bd85500281" providerId="LiveId" clId="{9360DF10-588A-4A5F-9386-6702DA9B2D2E}" dt="2022-10-27T10:43:39.187" v="5" actId="478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49.563" v="18"/>
        <pc:sldMkLst>
          <pc:docMk/>
          <pc:sldMk cId="1969009580" sldId="264"/>
        </pc:sldMkLst>
        <pc:picChg chg="del">
          <ac:chgData name="Neemias Informatica Lima" userId="b77af7bd85500281" providerId="LiveId" clId="{9360DF10-588A-4A5F-9386-6702DA9B2D2E}" dt="2022-10-27T10:43:40.442" v="6" actId="478"/>
          <ac:picMkLst>
            <pc:docMk/>
            <pc:sldMk cId="1969009580" sldId="264"/>
            <ac:picMk id="3" creationId="{13DEF19A-58B9-D5CE-968A-1F0C3B81446D}"/>
          </ac:picMkLst>
        </pc:picChg>
        <pc:picChg chg="add mod">
          <ac:chgData name="Neemias Informatica Lima" userId="b77af7bd85500281" providerId="LiveId" clId="{9360DF10-588A-4A5F-9386-6702DA9B2D2E}" dt="2022-10-27T10:44:49.563" v="18"/>
          <ac:picMkLst>
            <pc:docMk/>
            <pc:sldMk cId="1969009580" sldId="264"/>
            <ac:picMk id="4" creationId="{F007C392-B3FA-B4C8-79AA-1A6E90DB14AD}"/>
          </ac:picMkLst>
        </pc:picChg>
      </pc:sldChg>
      <pc:sldChg chg="addSp delSp modSp mod">
        <pc:chgData name="Neemias Informatica Lima" userId="b77af7bd85500281" providerId="LiveId" clId="{9360DF10-588A-4A5F-9386-6702DA9B2D2E}" dt="2022-10-27T10:44:10.587" v="12"/>
        <pc:sldMkLst>
          <pc:docMk/>
          <pc:sldMk cId="2424359903" sldId="271"/>
        </pc:sldMkLst>
        <pc:picChg chg="add mod">
          <ac:chgData name="Neemias Informatica Lima" userId="b77af7bd85500281" providerId="LiveId" clId="{9360DF10-588A-4A5F-9386-6702DA9B2D2E}" dt="2022-10-27T10:44:10.587" v="12"/>
          <ac:picMkLst>
            <pc:docMk/>
            <pc:sldMk cId="2424359903" sldId="271"/>
            <ac:picMk id="3" creationId="{B1720ED9-03E7-6E2C-94D8-258C32E3FBB3}"/>
          </ac:picMkLst>
        </pc:picChg>
        <pc:picChg chg="del">
          <ac:chgData name="Neemias Informatica Lima" userId="b77af7bd85500281" providerId="LiveId" clId="{9360DF10-588A-4A5F-9386-6702DA9B2D2E}" dt="2022-10-27T10:43:24.797" v="0" actId="478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9360DF10-588A-4A5F-9386-6702DA9B2D2E}" dt="2022-10-28T11:14:21.152" v="19"/>
        <pc:sldMkLst>
          <pc:docMk/>
          <pc:sldMk cId="244236693" sldId="272"/>
        </pc:sldMkLst>
        <pc:picChg chg="add mod">
          <ac:chgData name="Neemias Informatica Lima" userId="b77af7bd85500281" providerId="LiveId" clId="{9360DF10-588A-4A5F-9386-6702DA9B2D2E}" dt="2022-10-28T11:14:21.152" v="19"/>
          <ac:picMkLst>
            <pc:docMk/>
            <pc:sldMk cId="244236693" sldId="272"/>
            <ac:picMk id="3" creationId="{58B2BD11-32D4-4703-82B7-9FE33646BC4D}"/>
          </ac:picMkLst>
        </pc:picChg>
        <pc:picChg chg="del">
          <ac:chgData name="Neemias Informatica Lima" userId="b77af7bd85500281" providerId="LiveId" clId="{9360DF10-588A-4A5F-9386-6702DA9B2D2E}" dt="2022-10-27T10:43:42.058" v="7" actId="478"/>
          <ac:picMkLst>
            <pc:docMk/>
            <pc:sldMk cId="244236693" sldId="272"/>
            <ac:picMk id="4" creationId="{C4BB349E-34F3-521E-4DBB-AE67BE05EC9B}"/>
          </ac:picMkLst>
        </pc:picChg>
      </pc:sldChg>
      <pc:sldChg chg="addSp delSp modSp mod ord">
        <pc:chgData name="Neemias Informatica Lima" userId="b77af7bd85500281" providerId="LiveId" clId="{9360DF10-588A-4A5F-9386-6702DA9B2D2E}" dt="2022-10-27T10:44:08.590" v="11"/>
        <pc:sldMkLst>
          <pc:docMk/>
          <pc:sldMk cId="3237251479" sldId="274"/>
        </pc:sldMkLst>
        <pc:picChg chg="del">
          <ac:chgData name="Neemias Informatica Lima" userId="b77af7bd85500281" providerId="LiveId" clId="{9360DF10-588A-4A5F-9386-6702DA9B2D2E}" dt="2022-10-27T10:43:43.995" v="8" actId="478"/>
          <ac:picMkLst>
            <pc:docMk/>
            <pc:sldMk cId="3237251479" sldId="274"/>
            <ac:picMk id="3" creationId="{55D8A733-5F9C-7CE6-9602-1646821C2DEF}"/>
          </ac:picMkLst>
        </pc:picChg>
        <pc:picChg chg="add mod">
          <ac:chgData name="Neemias Informatica Lima" userId="b77af7bd85500281" providerId="LiveId" clId="{9360DF10-588A-4A5F-9386-6702DA9B2D2E}" dt="2022-10-27T10:43:58.470" v="9"/>
          <ac:picMkLst>
            <pc:docMk/>
            <pc:sldMk cId="3237251479" sldId="274"/>
            <ac:picMk id="4" creationId="{678E4F0B-3980-1E34-C19F-E2D87AC7FAC0}"/>
          </ac:picMkLst>
        </pc:picChg>
      </pc:sldChg>
    </pc:docChg>
  </pc:docChgLst>
  <pc:docChgLst>
    <pc:chgData name="Neemias Informatica Lima" userId="b77af7bd85500281" providerId="LiveId" clId="{B392840D-5F17-4260-957B-97B165AB58C4}"/>
    <pc:docChg chg="custSel modSld">
      <pc:chgData name="Neemias Informatica Lima" userId="b77af7bd85500281" providerId="LiveId" clId="{B392840D-5F17-4260-957B-97B165AB58C4}" dt="2023-06-02T09:49:24.633" v="38" actId="14100"/>
      <pc:docMkLst>
        <pc:docMk/>
      </pc:docMkLst>
      <pc:sldChg chg="addSp delSp modSp mod">
        <pc:chgData name="Neemias Informatica Lima" userId="b77af7bd85500281" providerId="LiveId" clId="{B392840D-5F17-4260-957B-97B165AB58C4}" dt="2023-06-01T20:24:33.978" v="10" actId="27614"/>
        <pc:sldMkLst>
          <pc:docMk/>
          <pc:sldMk cId="673714155" sldId="257"/>
        </pc:sldMkLst>
        <pc:picChg chg="add mod">
          <ac:chgData name="Neemias Informatica Lima" userId="b77af7bd85500281" providerId="LiveId" clId="{B392840D-5F17-4260-957B-97B165AB58C4}" dt="2023-06-01T20:24:33.978" v="10" actId="27614"/>
          <ac:picMkLst>
            <pc:docMk/>
            <pc:sldMk cId="673714155" sldId="257"/>
            <ac:picMk id="3" creationId="{72F65B13-846D-9A5B-E858-0FB9DC11A80E}"/>
          </ac:picMkLst>
        </pc:picChg>
        <pc:picChg chg="del">
          <ac:chgData name="Neemias Informatica Lima" userId="b77af7bd85500281" providerId="LiveId" clId="{B392840D-5F17-4260-957B-97B165AB58C4}" dt="2023-06-01T20:23:41.507" v="0" actId="478"/>
          <ac:picMkLst>
            <pc:docMk/>
            <pc:sldMk cId="673714155" sldId="257"/>
            <ac:picMk id="4" creationId="{91C0417D-B120-0F51-6287-70C3D7FD0228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36.580" v="22" actId="962"/>
        <pc:sldMkLst>
          <pc:docMk/>
          <pc:sldMk cId="4063337808" sldId="262"/>
        </pc:sldMkLst>
        <pc:picChg chg="add mod">
          <ac:chgData name="Neemias Informatica Lima" userId="b77af7bd85500281" providerId="LiveId" clId="{B392840D-5F17-4260-957B-97B165AB58C4}" dt="2023-06-01T20:25:36.580" v="22" actId="962"/>
          <ac:picMkLst>
            <pc:docMk/>
            <pc:sldMk cId="4063337808" sldId="262"/>
            <ac:picMk id="3" creationId="{0A525DD9-9D06-AD47-4520-8FD012261069}"/>
          </ac:picMkLst>
        </pc:picChg>
        <pc:picChg chg="del">
          <ac:chgData name="Neemias Informatica Lima" userId="b77af7bd85500281" providerId="LiveId" clId="{B392840D-5F17-4260-957B-97B165AB58C4}" dt="2023-06-01T20:23:49.242" v="4" actId="478"/>
          <ac:picMkLst>
            <pc:docMk/>
            <pc:sldMk cId="4063337808" sldId="262"/>
            <ac:picMk id="4" creationId="{A3106286-053E-135C-BBEA-5EDA90580922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49.518" v="26" actId="14100"/>
        <pc:sldMkLst>
          <pc:docMk/>
          <pc:sldMk cId="530856640" sldId="263"/>
        </pc:sldMkLst>
        <pc:picChg chg="add mod">
          <ac:chgData name="Neemias Informatica Lima" userId="b77af7bd85500281" providerId="LiveId" clId="{B392840D-5F17-4260-957B-97B165AB58C4}" dt="2023-06-01T20:25:49.518" v="26" actId="14100"/>
          <ac:picMkLst>
            <pc:docMk/>
            <pc:sldMk cId="530856640" sldId="263"/>
            <ac:picMk id="3" creationId="{D5525D90-44EA-1342-1E11-6CBAC7310EE9}"/>
          </ac:picMkLst>
        </pc:picChg>
        <pc:picChg chg="del">
          <ac:chgData name="Neemias Informatica Lima" userId="b77af7bd85500281" providerId="LiveId" clId="{B392840D-5F17-4260-957B-97B165AB58C4}" dt="2023-06-01T20:23:50.979" v="5" actId="478"/>
          <ac:picMkLst>
            <pc:docMk/>
            <pc:sldMk cId="530856640" sldId="263"/>
            <ac:picMk id="4" creationId="{3848A5F9-1807-79D6-F637-8D9D056F4757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21.571" v="30" actId="14100"/>
        <pc:sldMkLst>
          <pc:docMk/>
          <pc:sldMk cId="3196196008" sldId="265"/>
        </pc:sldMkLst>
        <pc:picChg chg="add mod">
          <ac:chgData name="Neemias Informatica Lima" userId="b77af7bd85500281" providerId="LiveId" clId="{B392840D-5F17-4260-957B-97B165AB58C4}" dt="2023-06-01T20:26:21.571" v="30" actId="14100"/>
          <ac:picMkLst>
            <pc:docMk/>
            <pc:sldMk cId="3196196008" sldId="265"/>
            <ac:picMk id="3" creationId="{C0C7A968-A47B-A763-6840-D651F8DCF43F}"/>
          </ac:picMkLst>
        </pc:picChg>
        <pc:picChg chg="del">
          <ac:chgData name="Neemias Informatica Lima" userId="b77af7bd85500281" providerId="LiveId" clId="{B392840D-5F17-4260-957B-97B165AB58C4}" dt="2023-06-01T20:23:52.814" v="6" actId="478"/>
          <ac:picMkLst>
            <pc:docMk/>
            <pc:sldMk cId="3196196008" sldId="265"/>
            <ac:picMk id="4" creationId="{AC56CF82-497E-4A59-3EA4-6DACAD9F129D}"/>
          </ac:picMkLst>
        </pc:picChg>
      </pc:sldChg>
      <pc:sldChg chg="addSp delSp modSp mod">
        <pc:chgData name="Neemias Informatica Lima" userId="b77af7bd85500281" providerId="LiveId" clId="{B392840D-5F17-4260-957B-97B165AB58C4}" dt="2023-06-02T09:49:24.633" v="38" actId="14100"/>
        <pc:sldMkLst>
          <pc:docMk/>
          <pc:sldMk cId="1851065780" sldId="276"/>
        </pc:sldMkLst>
        <pc:picChg chg="add mod">
          <ac:chgData name="Neemias Informatica Lima" userId="b77af7bd85500281" providerId="LiveId" clId="{B392840D-5F17-4260-957B-97B165AB58C4}" dt="2023-06-02T09:49:24.633" v="38" actId="14100"/>
          <ac:picMkLst>
            <pc:docMk/>
            <pc:sldMk cId="1851065780" sldId="276"/>
            <ac:picMk id="3" creationId="{71143835-5714-AC2B-D8EA-E6709CB69227}"/>
          </ac:picMkLst>
        </pc:picChg>
        <pc:picChg chg="del">
          <ac:chgData name="Neemias Informatica Lima" userId="b77af7bd85500281" providerId="LiveId" clId="{B392840D-5F17-4260-957B-97B165AB58C4}" dt="2023-06-01T20:23:56.358" v="8" actId="478"/>
          <ac:picMkLst>
            <pc:docMk/>
            <pc:sldMk cId="1851065780" sldId="276"/>
            <ac:picMk id="3" creationId="{D00B6AB5-21A0-DAFD-04F1-A9ED4761B505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44.876" v="13" actId="962"/>
        <pc:sldMkLst>
          <pc:docMk/>
          <pc:sldMk cId="1864668640" sldId="277"/>
        </pc:sldMkLst>
        <pc:picChg chg="add mod">
          <ac:chgData name="Neemias Informatica Lima" userId="b77af7bd85500281" providerId="LiveId" clId="{B392840D-5F17-4260-957B-97B165AB58C4}" dt="2023-06-01T20:24:44.876" v="13" actId="962"/>
          <ac:picMkLst>
            <pc:docMk/>
            <pc:sldMk cId="1864668640" sldId="277"/>
            <ac:picMk id="3" creationId="{DD7B5AF2-54DB-76A3-43C2-092E91B185BC}"/>
          </ac:picMkLst>
        </pc:picChg>
        <pc:picChg chg="del">
          <ac:chgData name="Neemias Informatica Lima" userId="b77af7bd85500281" providerId="LiveId" clId="{B392840D-5F17-4260-957B-97B165AB58C4}" dt="2023-06-01T20:23:42.853" v="1" actId="478"/>
          <ac:picMkLst>
            <pc:docMk/>
            <pc:sldMk cId="1864668640" sldId="277"/>
            <ac:picMk id="4" creationId="{AE0E1103-A73D-7B85-BAF6-1C2D6B9255AF}"/>
          </ac:picMkLst>
        </pc:picChg>
      </pc:sldChg>
      <pc:sldChg chg="addSp delSp modSp mod">
        <pc:chgData name="Neemias Informatica Lima" userId="b77af7bd85500281" providerId="LiveId" clId="{B392840D-5F17-4260-957B-97B165AB58C4}" dt="2023-06-01T20:24:50.483" v="16" actId="962"/>
        <pc:sldMkLst>
          <pc:docMk/>
          <pc:sldMk cId="3902238588" sldId="279"/>
        </pc:sldMkLst>
        <pc:picChg chg="add mod">
          <ac:chgData name="Neemias Informatica Lima" userId="b77af7bd85500281" providerId="LiveId" clId="{B392840D-5F17-4260-957B-97B165AB58C4}" dt="2023-06-01T20:24:50.483" v="16" actId="962"/>
          <ac:picMkLst>
            <pc:docMk/>
            <pc:sldMk cId="3902238588" sldId="279"/>
            <ac:picMk id="3" creationId="{1197AB48-191D-DB36-E6D1-33826439DBBC}"/>
          </ac:picMkLst>
        </pc:picChg>
        <pc:picChg chg="del">
          <ac:chgData name="Neemias Informatica Lima" userId="b77af7bd85500281" providerId="LiveId" clId="{B392840D-5F17-4260-957B-97B165AB58C4}" dt="2023-06-01T20:23:43.842" v="2" actId="478"/>
          <ac:picMkLst>
            <pc:docMk/>
            <pc:sldMk cId="3902238588" sldId="279"/>
            <ac:picMk id="4" creationId="{5E62CAA7-5BE1-D4BC-E722-B10C0E752F5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5:02.301" v="19" actId="962"/>
        <pc:sldMkLst>
          <pc:docMk/>
          <pc:sldMk cId="77404572" sldId="282"/>
        </pc:sldMkLst>
        <pc:picChg chg="del">
          <ac:chgData name="Neemias Informatica Lima" userId="b77af7bd85500281" providerId="LiveId" clId="{B392840D-5F17-4260-957B-97B165AB58C4}" dt="2023-06-01T20:23:47.803" v="3" actId="478"/>
          <ac:picMkLst>
            <pc:docMk/>
            <pc:sldMk cId="77404572" sldId="282"/>
            <ac:picMk id="3" creationId="{0AB9D2CC-87A2-AD6D-4DD7-D1902F98AFD5}"/>
          </ac:picMkLst>
        </pc:picChg>
        <pc:picChg chg="add mod">
          <ac:chgData name="Neemias Informatica Lima" userId="b77af7bd85500281" providerId="LiveId" clId="{B392840D-5F17-4260-957B-97B165AB58C4}" dt="2023-06-01T20:25:02.301" v="19" actId="962"/>
          <ac:picMkLst>
            <pc:docMk/>
            <pc:sldMk cId="77404572" sldId="282"/>
            <ac:picMk id="4" creationId="{C4708472-3297-CFCB-511A-E3A82FC843CD}"/>
          </ac:picMkLst>
        </pc:picChg>
      </pc:sldChg>
      <pc:sldChg chg="addSp delSp modSp mod">
        <pc:chgData name="Neemias Informatica Lima" userId="b77af7bd85500281" providerId="LiveId" clId="{B392840D-5F17-4260-957B-97B165AB58C4}" dt="2023-06-01T20:26:34.235" v="34" actId="14100"/>
        <pc:sldMkLst>
          <pc:docMk/>
          <pc:sldMk cId="3333231734" sldId="283"/>
        </pc:sldMkLst>
        <pc:picChg chg="add mod">
          <ac:chgData name="Neemias Informatica Lima" userId="b77af7bd85500281" providerId="LiveId" clId="{B392840D-5F17-4260-957B-97B165AB58C4}" dt="2023-06-01T20:26:34.235" v="34" actId="14100"/>
          <ac:picMkLst>
            <pc:docMk/>
            <pc:sldMk cId="3333231734" sldId="283"/>
            <ac:picMk id="3" creationId="{24BC46CD-1469-3517-E935-D1461FAD65D4}"/>
          </ac:picMkLst>
        </pc:picChg>
        <pc:picChg chg="del">
          <ac:chgData name="Neemias Informatica Lima" userId="b77af7bd85500281" providerId="LiveId" clId="{B392840D-5F17-4260-957B-97B165AB58C4}" dt="2023-06-01T20:23:54.574" v="7" actId="478"/>
          <ac:picMkLst>
            <pc:docMk/>
            <pc:sldMk cId="3333231734" sldId="283"/>
            <ac:picMk id="4" creationId="{377D3E77-47AE-9245-AA4F-3ED89B629D61}"/>
          </ac:picMkLst>
        </pc:picChg>
      </pc:sldChg>
    </pc:docChg>
  </pc:docChgLst>
  <pc:docChgLst>
    <pc:chgData name="Neemias Informatica Lima" userId="b77af7bd85500281" providerId="LiveId" clId="{5A909C68-FC00-4B6F-9395-F133F16DFC2D}"/>
    <pc:docChg chg="custSel delSld modSld">
      <pc:chgData name="Neemias Informatica Lima" userId="b77af7bd85500281" providerId="LiveId" clId="{5A909C68-FC00-4B6F-9395-F133F16DFC2D}" dt="2023-09-15T18:45:17.018" v="26"/>
      <pc:docMkLst>
        <pc:docMk/>
      </pc:docMkLst>
      <pc:sldChg chg="addSp delSp modSp mod">
        <pc:chgData name="Neemias Informatica Lima" userId="b77af7bd85500281" providerId="LiveId" clId="{5A909C68-FC00-4B6F-9395-F133F16DFC2D}" dt="2023-09-14T20:21:35.809" v="18"/>
        <pc:sldMkLst>
          <pc:docMk/>
          <pc:sldMk cId="673714155" sldId="257"/>
        </pc:sldMkLst>
        <pc:picChg chg="add mod">
          <ac:chgData name="Neemias Informatica Lima" userId="b77af7bd85500281" providerId="LiveId" clId="{5A909C68-FC00-4B6F-9395-F133F16DFC2D}" dt="2023-09-14T20:21:35.809" v="18"/>
          <ac:picMkLst>
            <pc:docMk/>
            <pc:sldMk cId="673714155" sldId="257"/>
            <ac:picMk id="3" creationId="{2E2AEFD7-CE47-E356-3983-0E0097C4DB65}"/>
          </ac:picMkLst>
        </pc:picChg>
        <pc:picChg chg="del">
          <ac:chgData name="Neemias Informatica Lima" userId="b77af7bd85500281" providerId="LiveId" clId="{5A909C68-FC00-4B6F-9395-F133F16DFC2D}" dt="2023-09-14T20:18:31.936" v="1" actId="478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16.580" v="22"/>
        <pc:sldMkLst>
          <pc:docMk/>
          <pc:sldMk cId="4063337808" sldId="262"/>
        </pc:sldMkLst>
        <pc:picChg chg="del">
          <ac:chgData name="Neemias Informatica Lima" userId="b77af7bd85500281" providerId="LiveId" clId="{5A909C68-FC00-4B6F-9395-F133F16DFC2D}" dt="2023-09-14T20:18:51.263" v="5" actId="478"/>
          <ac:picMkLst>
            <pc:docMk/>
            <pc:sldMk cId="4063337808" sldId="262"/>
            <ac:picMk id="3" creationId="{65B8D815-5D7B-02A0-D443-6A662CAD5458}"/>
          </ac:picMkLst>
        </pc:picChg>
        <pc:picChg chg="add mod">
          <ac:chgData name="Neemias Informatica Lima" userId="b77af7bd85500281" providerId="LiveId" clId="{5A909C68-FC00-4B6F-9395-F133F16DFC2D}" dt="2023-09-14T20:22:16.580" v="22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1.133" v="20"/>
        <pc:sldMkLst>
          <pc:docMk/>
          <pc:sldMk cId="530856640" sldId="263"/>
        </pc:sldMkLst>
        <pc:picChg chg="del">
          <ac:chgData name="Neemias Informatica Lima" userId="b77af7bd85500281" providerId="LiveId" clId="{5A909C68-FC00-4B6F-9395-F133F16DFC2D}" dt="2023-09-14T20:18:35.223" v="3" actId="478"/>
          <ac:picMkLst>
            <pc:docMk/>
            <pc:sldMk cId="530856640" sldId="263"/>
            <ac:picMk id="3" creationId="{F2A21851-976C-B981-7D91-4B27AF59DDDE}"/>
          </ac:picMkLst>
        </pc:picChg>
        <pc:picChg chg="add mod">
          <ac:chgData name="Neemias Informatica Lima" userId="b77af7bd85500281" providerId="LiveId" clId="{5A909C68-FC00-4B6F-9395-F133F16DFC2D}" dt="2023-09-14T20:21:51.133" v="20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23.610" v="23"/>
        <pc:sldMkLst>
          <pc:docMk/>
          <pc:sldMk cId="3196196008" sldId="265"/>
        </pc:sldMkLst>
        <pc:picChg chg="del">
          <ac:chgData name="Neemias Informatica Lima" userId="b77af7bd85500281" providerId="LiveId" clId="{5A909C68-FC00-4B6F-9395-F133F16DFC2D}" dt="2023-09-14T20:18:53.107" v="6" actId="478"/>
          <ac:picMkLst>
            <pc:docMk/>
            <pc:sldMk cId="3196196008" sldId="265"/>
            <ac:picMk id="3" creationId="{AB7F8420-EF8C-D537-1252-32B2E5E147A3}"/>
          </ac:picMkLst>
        </pc:picChg>
        <pc:picChg chg="add mod">
          <ac:chgData name="Neemias Informatica Lima" userId="b77af7bd85500281" providerId="LiveId" clId="{5A909C68-FC00-4B6F-9395-F133F16DFC2D}" dt="2023-09-14T20:22:23.610" v="23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5A909C68-FC00-4B6F-9395-F133F16DFC2D}" dt="2023-09-14T20:22:30.994" v="24"/>
        <pc:sldMkLst>
          <pc:docMk/>
          <pc:sldMk cId="1851065780" sldId="276"/>
        </pc:sldMkLst>
        <pc:picChg chg="add mod">
          <ac:chgData name="Neemias Informatica Lima" userId="b77af7bd85500281" providerId="LiveId" clId="{5A909C68-FC00-4B6F-9395-F133F16DFC2D}" dt="2023-09-14T20:22:30.994" v="24"/>
          <ac:picMkLst>
            <pc:docMk/>
            <pc:sldMk cId="1851065780" sldId="276"/>
            <ac:picMk id="3" creationId="{B4569CBD-C665-914D-B708-F375FE8CCAF1}"/>
          </ac:picMkLst>
        </pc:picChg>
        <pc:picChg chg="del">
          <ac:chgData name="Neemias Informatica Lima" userId="b77af7bd85500281" providerId="LiveId" clId="{5A909C68-FC00-4B6F-9395-F133F16DFC2D}" dt="2023-09-14T20:18:55.539" v="7" actId="478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44.046" v="19"/>
        <pc:sldMkLst>
          <pc:docMk/>
          <pc:sldMk cId="1864668640" sldId="277"/>
        </pc:sldMkLst>
        <pc:picChg chg="del">
          <ac:chgData name="Neemias Informatica Lima" userId="b77af7bd85500281" providerId="LiveId" clId="{5A909C68-FC00-4B6F-9395-F133F16DFC2D}" dt="2023-09-14T20:18:33.256" v="2" actId="478"/>
          <ac:picMkLst>
            <pc:docMk/>
            <pc:sldMk cId="1864668640" sldId="277"/>
            <ac:picMk id="3" creationId="{5B195D60-06A3-4A6E-1AFB-6EA3778BB578}"/>
          </ac:picMkLst>
        </pc:picChg>
        <pc:picChg chg="add mod">
          <ac:chgData name="Neemias Informatica Lima" userId="b77af7bd85500281" providerId="LiveId" clId="{5A909C68-FC00-4B6F-9395-F133F16DFC2D}" dt="2023-09-14T20:21:44.046" v="19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59.733" v="21"/>
        <pc:sldMkLst>
          <pc:docMk/>
          <pc:sldMk cId="77404572" sldId="282"/>
        </pc:sldMkLst>
        <pc:picChg chg="add mod">
          <ac:chgData name="Neemias Informatica Lima" userId="b77af7bd85500281" providerId="LiveId" clId="{5A909C68-FC00-4B6F-9395-F133F16DFC2D}" dt="2023-09-14T20:21:59.733" v="21"/>
          <ac:picMkLst>
            <pc:docMk/>
            <pc:sldMk cId="77404572" sldId="282"/>
            <ac:picMk id="3" creationId="{6300D93B-B411-11A4-D0AE-36647652D148}"/>
          </ac:picMkLst>
        </pc:picChg>
        <pc:picChg chg="del">
          <ac:chgData name="Neemias Informatica Lima" userId="b77af7bd85500281" providerId="LiveId" clId="{5A909C68-FC00-4B6F-9395-F133F16DFC2D}" dt="2023-09-14T20:18:46.430" v="4" actId="478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Sp mod">
        <pc:chgData name="Neemias Informatica Lima" userId="b77af7bd85500281" providerId="LiveId" clId="{5A909C68-FC00-4B6F-9395-F133F16DFC2D}" dt="2023-09-14T20:21:23.860" v="17"/>
        <pc:sldMkLst>
          <pc:docMk/>
          <pc:sldMk cId="919621851" sldId="361"/>
        </pc:sldMkLst>
        <pc:picChg chg="del">
          <ac:chgData name="Neemias Informatica Lima" userId="b77af7bd85500281" providerId="LiveId" clId="{5A909C68-FC00-4B6F-9395-F133F16DFC2D}" dt="2023-09-14T20:18:30.460" v="0" actId="478"/>
          <ac:picMkLst>
            <pc:docMk/>
            <pc:sldMk cId="919621851" sldId="361"/>
            <ac:picMk id="3" creationId="{913BF495-6995-CAE5-4223-CEFBFE7A5A73}"/>
          </ac:picMkLst>
        </pc:picChg>
        <pc:picChg chg="add mod">
          <ac:chgData name="Neemias Informatica Lima" userId="b77af7bd85500281" providerId="LiveId" clId="{5A909C68-FC00-4B6F-9395-F133F16DFC2D}" dt="2023-09-14T20:19:12.489" v="10"/>
          <ac:picMkLst>
            <pc:docMk/>
            <pc:sldMk cId="919621851" sldId="361"/>
            <ac:picMk id="4" creationId="{22ED5FC9-A98B-536E-AD3D-7EADEEB0B1CE}"/>
          </ac:picMkLst>
        </pc:picChg>
        <pc:picChg chg="add mod">
          <ac:chgData name="Neemias Informatica Lima" userId="b77af7bd85500281" providerId="LiveId" clId="{5A909C68-FC00-4B6F-9395-F133F16DFC2D}" dt="2023-09-14T20:21:23.860" v="17"/>
          <ac:picMkLst>
            <pc:docMk/>
            <pc:sldMk cId="919621851" sldId="361"/>
            <ac:picMk id="6" creationId="{F11C1C6C-7ACE-B8B2-43DF-B865299CA77D}"/>
          </ac:picMkLst>
        </pc:picChg>
      </pc:sldChg>
      <pc:sldChg chg="delSp del mod">
        <pc:chgData name="Neemias Informatica Lima" userId="b77af7bd85500281" providerId="LiveId" clId="{5A909C68-FC00-4B6F-9395-F133F16DFC2D}" dt="2023-09-14T20:22:35.716" v="25" actId="47"/>
        <pc:sldMkLst>
          <pc:docMk/>
          <pc:sldMk cId="3974945493" sldId="363"/>
        </pc:sldMkLst>
        <pc:picChg chg="del">
          <ac:chgData name="Neemias Informatica Lima" userId="b77af7bd85500281" providerId="LiveId" clId="{5A909C68-FC00-4B6F-9395-F133F16DFC2D}" dt="2023-09-14T20:18:57.288" v="8" actId="478"/>
          <ac:picMkLst>
            <pc:docMk/>
            <pc:sldMk cId="3974945493" sldId="363"/>
            <ac:picMk id="3" creationId="{A28723B1-B524-FF22-AD0B-DF3453C5DF3D}"/>
          </ac:picMkLst>
        </pc:picChg>
      </pc:sldChg>
      <pc:sldChg chg="addSp delSp modSp mod">
        <pc:chgData name="Neemias Informatica Lima" userId="b77af7bd85500281" providerId="LiveId" clId="{5A909C68-FC00-4B6F-9395-F133F16DFC2D}" dt="2023-09-15T18:45:17.018" v="26"/>
        <pc:sldMkLst>
          <pc:docMk/>
          <pc:sldMk cId="3507524063" sldId="364"/>
        </pc:sldMkLst>
        <pc:picChg chg="add mod">
          <ac:chgData name="Neemias Informatica Lima" userId="b77af7bd85500281" providerId="LiveId" clId="{5A909C68-FC00-4B6F-9395-F133F16DFC2D}" dt="2023-09-15T18:45:17.018" v="26"/>
          <ac:picMkLst>
            <pc:docMk/>
            <pc:sldMk cId="3507524063" sldId="364"/>
            <ac:picMk id="3" creationId="{44433885-9AAF-8F61-DBEC-BAF299C2C464}"/>
          </ac:picMkLst>
        </pc:picChg>
        <pc:picChg chg="del">
          <ac:chgData name="Neemias Informatica Lima" userId="b77af7bd85500281" providerId="LiveId" clId="{5A909C68-FC00-4B6F-9395-F133F16DFC2D}" dt="2023-09-14T20:18:59.243" v="9" actId="478"/>
          <ac:picMkLst>
            <pc:docMk/>
            <pc:sldMk cId="3507524063" sldId="364"/>
            <ac:picMk id="3" creationId="{7D4DA1FF-6E93-4A4E-974D-4E9B30BA902B}"/>
          </ac:picMkLst>
        </pc:picChg>
      </pc:sldChg>
    </pc:docChg>
  </pc:docChgLst>
  <pc:docChgLst>
    <pc:chgData name="Neemias Informatica Lima" userId="b77af7bd85500281" providerId="LiveId" clId="{093A20AE-F3E1-4521-9138-E0F046E7DE1B}"/>
    <pc:docChg chg="custSel addSld modSld">
      <pc:chgData name="Neemias Informatica Lima" userId="b77af7bd85500281" providerId="LiveId" clId="{093A20AE-F3E1-4521-9138-E0F046E7DE1B}" dt="2024-07-05T16:49:31.839" v="46" actId="962"/>
      <pc:docMkLst>
        <pc:docMk/>
      </pc:docMkLst>
      <pc:sldChg chg="addSp delSp modSp mod">
        <pc:chgData name="Neemias Informatica Lima" userId="b77af7bd85500281" providerId="LiveId" clId="{093A20AE-F3E1-4521-9138-E0F046E7DE1B}" dt="2024-07-05T16:48:12.802" v="15" actId="14100"/>
        <pc:sldMkLst>
          <pc:docMk/>
          <pc:sldMk cId="994347174" sldId="267"/>
        </pc:sldMkLst>
        <pc:spChg chg="mod">
          <ac:chgData name="Neemias Informatica Lima" userId="b77af7bd85500281" providerId="LiveId" clId="{093A20AE-F3E1-4521-9138-E0F046E7DE1B}" dt="2024-07-05T16:47:41.884" v="10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093A20AE-F3E1-4521-9138-E0F046E7DE1B}" dt="2024-07-05T16:47:58.811" v="11" actId="478"/>
          <ac:picMkLst>
            <pc:docMk/>
            <pc:sldMk cId="994347174" sldId="267"/>
            <ac:picMk id="2" creationId="{783DFADE-421C-D1FF-0C9E-71BCB0E362F4}"/>
          </ac:picMkLst>
        </pc:picChg>
        <pc:picChg chg="add mod">
          <ac:chgData name="Neemias Informatica Lima" userId="b77af7bd85500281" providerId="LiveId" clId="{093A20AE-F3E1-4521-9138-E0F046E7DE1B}" dt="2024-07-05T16:48:12.802" v="15" actId="14100"/>
          <ac:picMkLst>
            <pc:docMk/>
            <pc:sldMk cId="994347174" sldId="267"/>
            <ac:picMk id="7" creationId="{FEFAD0EA-AA9C-3406-267F-2F24BE59474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1.673" v="18" actId="962"/>
        <pc:sldMkLst>
          <pc:docMk/>
          <pc:sldMk cId="1644680900" sldId="268"/>
        </pc:sldMkLst>
        <pc:picChg chg="add mod">
          <ac:chgData name="Neemias Informatica Lima" userId="b77af7bd85500281" providerId="LiveId" clId="{093A20AE-F3E1-4521-9138-E0F046E7DE1B}" dt="2024-07-05T16:48:21.673" v="18" actId="962"/>
          <ac:picMkLst>
            <pc:docMk/>
            <pc:sldMk cId="1644680900" sldId="268"/>
            <ac:picMk id="3" creationId="{C5C023B0-511D-0DA2-3C00-4C6CBAA1F8F0}"/>
          </ac:picMkLst>
        </pc:picChg>
        <pc:picChg chg="del">
          <ac:chgData name="Neemias Informatica Lima" userId="b77af7bd85500281" providerId="LiveId" clId="{093A20AE-F3E1-4521-9138-E0F046E7DE1B}" dt="2024-07-05T16:47:26.921" v="0" actId="478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27.252" v="21" actId="962"/>
        <pc:sldMkLst>
          <pc:docMk/>
          <pc:sldMk cId="4137419252" sldId="269"/>
        </pc:sldMkLst>
        <pc:picChg chg="del">
          <ac:chgData name="Neemias Informatica Lima" userId="b77af7bd85500281" providerId="LiveId" clId="{093A20AE-F3E1-4521-9138-E0F046E7DE1B}" dt="2024-07-05T16:47:28.191" v="1" actId="478"/>
          <ac:picMkLst>
            <pc:docMk/>
            <pc:sldMk cId="4137419252" sldId="269"/>
            <ac:picMk id="3" creationId="{BA8E6E0F-BA46-006F-675F-C20B6D4435A3}"/>
          </ac:picMkLst>
        </pc:picChg>
        <pc:picChg chg="add mod">
          <ac:chgData name="Neemias Informatica Lima" userId="b77af7bd85500281" providerId="LiveId" clId="{093A20AE-F3E1-4521-9138-E0F046E7DE1B}" dt="2024-07-05T16:48:27.252" v="21" actId="962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36.466" v="24" actId="962"/>
        <pc:sldMkLst>
          <pc:docMk/>
          <pc:sldMk cId="3747751760" sldId="270"/>
        </pc:sldMkLst>
        <pc:picChg chg="del">
          <ac:chgData name="Neemias Informatica Lima" userId="b77af7bd85500281" providerId="LiveId" clId="{093A20AE-F3E1-4521-9138-E0F046E7DE1B}" dt="2024-07-05T16:47:29.405" v="2" actId="478"/>
          <ac:picMkLst>
            <pc:docMk/>
            <pc:sldMk cId="3747751760" sldId="270"/>
            <ac:picMk id="3" creationId="{E917FB14-2F53-FFB7-F38E-E442E0C40B7C}"/>
          </ac:picMkLst>
        </pc:picChg>
        <pc:picChg chg="add mod">
          <ac:chgData name="Neemias Informatica Lima" userId="b77af7bd85500281" providerId="LiveId" clId="{093A20AE-F3E1-4521-9138-E0F046E7DE1B}" dt="2024-07-05T16:48:36.466" v="24" actId="962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3.056" v="27" actId="962"/>
        <pc:sldMkLst>
          <pc:docMk/>
          <pc:sldMk cId="613821706" sldId="271"/>
        </pc:sldMkLst>
        <pc:picChg chg="del">
          <ac:chgData name="Neemias Informatica Lima" userId="b77af7bd85500281" providerId="LiveId" clId="{093A20AE-F3E1-4521-9138-E0F046E7DE1B}" dt="2024-07-05T16:47:30.467" v="3" actId="478"/>
          <ac:picMkLst>
            <pc:docMk/>
            <pc:sldMk cId="613821706" sldId="271"/>
            <ac:picMk id="3" creationId="{844205A2-1EBC-1C25-8812-5461F6BE0F4D}"/>
          </ac:picMkLst>
        </pc:picChg>
        <pc:picChg chg="add mod">
          <ac:chgData name="Neemias Informatica Lima" userId="b77af7bd85500281" providerId="LiveId" clId="{093A20AE-F3E1-4521-9138-E0F046E7DE1B}" dt="2024-07-05T16:48:43.056" v="27" actId="962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49.194" v="30" actId="962"/>
        <pc:sldMkLst>
          <pc:docMk/>
          <pc:sldMk cId="3412323748" sldId="272"/>
        </pc:sldMkLst>
        <pc:picChg chg="del">
          <ac:chgData name="Neemias Informatica Lima" userId="b77af7bd85500281" providerId="LiveId" clId="{093A20AE-F3E1-4521-9138-E0F046E7DE1B}" dt="2024-07-05T16:47:31.582" v="4" actId="478"/>
          <ac:picMkLst>
            <pc:docMk/>
            <pc:sldMk cId="3412323748" sldId="272"/>
            <ac:picMk id="3" creationId="{0DEFDA99-0706-7A6F-F36B-08153342CDA2}"/>
          </ac:picMkLst>
        </pc:picChg>
        <pc:picChg chg="add mod">
          <ac:chgData name="Neemias Informatica Lima" userId="b77af7bd85500281" providerId="LiveId" clId="{093A20AE-F3E1-4521-9138-E0F046E7DE1B}" dt="2024-07-05T16:48:49.194" v="30" actId="962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093A20AE-F3E1-4521-9138-E0F046E7DE1B}" dt="2024-07-05T16:48:55.377" v="33" actId="962"/>
        <pc:sldMkLst>
          <pc:docMk/>
          <pc:sldMk cId="3920268793" sldId="273"/>
        </pc:sldMkLst>
        <pc:picChg chg="del">
          <ac:chgData name="Neemias Informatica Lima" userId="b77af7bd85500281" providerId="LiveId" clId="{093A20AE-F3E1-4521-9138-E0F046E7DE1B}" dt="2024-07-05T16:47:33.093" v="5" actId="478"/>
          <ac:picMkLst>
            <pc:docMk/>
            <pc:sldMk cId="3920268793" sldId="273"/>
            <ac:picMk id="3" creationId="{F8D6FDF4-4FEC-437C-2D29-D5F86784CA95}"/>
          </ac:picMkLst>
        </pc:picChg>
        <pc:picChg chg="add mod">
          <ac:chgData name="Neemias Informatica Lima" userId="b77af7bd85500281" providerId="LiveId" clId="{093A20AE-F3E1-4521-9138-E0F046E7DE1B}" dt="2024-07-05T16:48:55.377" v="33" actId="962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1.590" v="36" actId="962"/>
        <pc:sldMkLst>
          <pc:docMk/>
          <pc:sldMk cId="22132168" sldId="274"/>
        </pc:sldMkLst>
        <pc:picChg chg="del">
          <ac:chgData name="Neemias Informatica Lima" userId="b77af7bd85500281" providerId="LiveId" clId="{093A20AE-F3E1-4521-9138-E0F046E7DE1B}" dt="2024-07-05T16:47:34.981" v="6" actId="478"/>
          <ac:picMkLst>
            <pc:docMk/>
            <pc:sldMk cId="22132168" sldId="274"/>
            <ac:picMk id="3" creationId="{5F2EC701-DFD2-AA15-9FB2-D1F33294DC66}"/>
          </ac:picMkLst>
        </pc:picChg>
        <pc:picChg chg="add mod">
          <ac:chgData name="Neemias Informatica Lima" userId="b77af7bd85500281" providerId="LiveId" clId="{093A20AE-F3E1-4521-9138-E0F046E7DE1B}" dt="2024-07-05T16:49:01.590" v="36" actId="962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07.968" v="39" actId="962"/>
        <pc:sldMkLst>
          <pc:docMk/>
          <pc:sldMk cId="4269271623" sldId="275"/>
        </pc:sldMkLst>
        <pc:picChg chg="del">
          <ac:chgData name="Neemias Informatica Lima" userId="b77af7bd85500281" providerId="LiveId" clId="{093A20AE-F3E1-4521-9138-E0F046E7DE1B}" dt="2024-07-05T16:47:36.137" v="7" actId="478"/>
          <ac:picMkLst>
            <pc:docMk/>
            <pc:sldMk cId="4269271623" sldId="275"/>
            <ac:picMk id="3" creationId="{4D76D292-B608-1908-A7F6-C82A02CC46DA}"/>
          </ac:picMkLst>
        </pc:picChg>
        <pc:picChg chg="add mod">
          <ac:chgData name="Neemias Informatica Lima" userId="b77af7bd85500281" providerId="LiveId" clId="{093A20AE-F3E1-4521-9138-E0F046E7DE1B}" dt="2024-07-05T16:49:07.968" v="39" actId="962"/>
          <ac:picMkLst>
            <pc:docMk/>
            <pc:sldMk cId="4269271623" sldId="275"/>
            <ac:picMk id="4" creationId="{0696BF21-179E-230F-1E5F-6AA5A6321B38}"/>
          </ac:picMkLst>
        </pc:picChg>
      </pc:sldChg>
      <pc:sldChg chg="addSp delSp modSp mod">
        <pc:chgData name="Neemias Informatica Lima" userId="b77af7bd85500281" providerId="LiveId" clId="{093A20AE-F3E1-4521-9138-E0F046E7DE1B}" dt="2024-07-05T16:49:23.214" v="43" actId="962"/>
        <pc:sldMkLst>
          <pc:docMk/>
          <pc:sldMk cId="2302156781" sldId="278"/>
        </pc:sldMkLst>
        <pc:picChg chg="add mod">
          <ac:chgData name="Neemias Informatica Lima" userId="b77af7bd85500281" providerId="LiveId" clId="{093A20AE-F3E1-4521-9138-E0F046E7DE1B}" dt="2024-07-05T16:49:23.214" v="43" actId="962"/>
          <ac:picMkLst>
            <pc:docMk/>
            <pc:sldMk cId="2302156781" sldId="278"/>
            <ac:picMk id="3" creationId="{3B9069FE-DAE6-E1C7-8FC3-6839525CA9D1}"/>
          </ac:picMkLst>
        </pc:picChg>
        <pc:picChg chg="del">
          <ac:chgData name="Neemias Informatica Lima" userId="b77af7bd85500281" providerId="LiveId" clId="{093A20AE-F3E1-4521-9138-E0F046E7DE1B}" dt="2024-07-05T16:47:37.287" v="8" actId="478"/>
          <ac:picMkLst>
            <pc:docMk/>
            <pc:sldMk cId="2302156781" sldId="278"/>
            <ac:picMk id="4" creationId="{1E5254EE-9B81-C0ED-55D2-221675E70766}"/>
          </ac:picMkLst>
        </pc:picChg>
      </pc:sldChg>
      <pc:sldChg chg="addSp modSp add mod">
        <pc:chgData name="Neemias Informatica Lima" userId="b77af7bd85500281" providerId="LiveId" clId="{093A20AE-F3E1-4521-9138-E0F046E7DE1B}" dt="2024-07-05T16:49:31.839" v="46" actId="962"/>
        <pc:sldMkLst>
          <pc:docMk/>
          <pc:sldMk cId="3624369357" sldId="279"/>
        </pc:sldMkLst>
        <pc:picChg chg="add mod">
          <ac:chgData name="Neemias Informatica Lima" userId="b77af7bd85500281" providerId="LiveId" clId="{093A20AE-F3E1-4521-9138-E0F046E7DE1B}" dt="2024-07-05T16:49:31.839" v="46" actId="962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35552F53-3163-4998-978C-42E54AAA4745}"/>
    <pc:docChg chg="custSel modSld">
      <pc:chgData name="Neemias Informatica Lima" userId="b77af7bd85500281" providerId="LiveId" clId="{35552F53-3163-4998-978C-42E54AAA4745}" dt="2023-10-20T09:49:00.108" v="17"/>
      <pc:docMkLst>
        <pc:docMk/>
      </pc:docMkLst>
      <pc:sldChg chg="addSp delSp modSp mod">
        <pc:chgData name="Neemias Informatica Lima" userId="b77af7bd85500281" providerId="LiveId" clId="{35552F53-3163-4998-978C-42E54AAA4745}" dt="2023-10-19T19:20:14.826" v="11"/>
        <pc:sldMkLst>
          <pc:docMk/>
          <pc:sldMk cId="673714155" sldId="257"/>
        </pc:sldMkLst>
        <pc:picChg chg="del">
          <ac:chgData name="Neemias Informatica Lima" userId="b77af7bd85500281" providerId="LiveId" clId="{35552F53-3163-4998-978C-42E54AAA4745}" dt="2023-10-19T19:19:40.789" v="2" actId="478"/>
          <ac:picMkLst>
            <pc:docMk/>
            <pc:sldMk cId="673714155" sldId="257"/>
            <ac:picMk id="3" creationId="{84F58352-3E15-EDDE-3FCE-43E219D951DE}"/>
          </ac:picMkLst>
        </pc:picChg>
        <pc:picChg chg="add mod">
          <ac:chgData name="Neemias Informatica Lima" userId="b77af7bd85500281" providerId="LiveId" clId="{35552F53-3163-4998-978C-42E54AAA4745}" dt="2023-10-19T19:20:14.826" v="11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21.231" v="15"/>
        <pc:sldMkLst>
          <pc:docMk/>
          <pc:sldMk cId="4063337808" sldId="262"/>
        </pc:sldMkLst>
        <pc:picChg chg="add mod">
          <ac:chgData name="Neemias Informatica Lima" userId="b77af7bd85500281" providerId="LiveId" clId="{35552F53-3163-4998-978C-42E54AAA4745}" dt="2023-10-19T19:21:21.231" v="15"/>
          <ac:picMkLst>
            <pc:docMk/>
            <pc:sldMk cId="4063337808" sldId="262"/>
            <ac:picMk id="3" creationId="{488C5E33-830C-5903-2304-82EE8FB82943}"/>
          </ac:picMkLst>
        </pc:picChg>
        <pc:picChg chg="del">
          <ac:chgData name="Neemias Informatica Lima" userId="b77af7bd85500281" providerId="LiveId" clId="{35552F53-3163-4998-978C-42E54AAA4745}" dt="2023-10-19T19:19:47.548" v="6" actId="478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0.008" v="13"/>
        <pc:sldMkLst>
          <pc:docMk/>
          <pc:sldMk cId="530856640" sldId="263"/>
        </pc:sldMkLst>
        <pc:picChg chg="add mod">
          <ac:chgData name="Neemias Informatica Lima" userId="b77af7bd85500281" providerId="LiveId" clId="{35552F53-3163-4998-978C-42E54AAA4745}" dt="2023-10-19T19:20:40.008" v="13"/>
          <ac:picMkLst>
            <pc:docMk/>
            <pc:sldMk cId="530856640" sldId="263"/>
            <ac:picMk id="3" creationId="{7B8E93DD-9BFD-A807-D0B4-0FE0B605D607}"/>
          </ac:picMkLst>
        </pc:picChg>
        <pc:picChg chg="del">
          <ac:chgData name="Neemias Informatica Lima" userId="b77af7bd85500281" providerId="LiveId" clId="{35552F53-3163-4998-978C-42E54AAA4745}" dt="2023-10-19T19:19:43.756" v="4" actId="478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35552F53-3163-4998-978C-42E54AAA4745}" dt="2023-10-19T19:21:32.089" v="16"/>
        <pc:sldMkLst>
          <pc:docMk/>
          <pc:sldMk cId="3196196008" sldId="265"/>
        </pc:sldMkLst>
        <pc:picChg chg="add mod">
          <ac:chgData name="Neemias Informatica Lima" userId="b77af7bd85500281" providerId="LiveId" clId="{35552F53-3163-4998-978C-42E54AAA4745}" dt="2023-10-19T19:21:32.089" v="16"/>
          <ac:picMkLst>
            <pc:docMk/>
            <pc:sldMk cId="3196196008" sldId="265"/>
            <ac:picMk id="3" creationId="{9C345FBE-B938-B724-F5A8-330FDFCB274E}"/>
          </ac:picMkLst>
        </pc:picChg>
        <pc:picChg chg="del">
          <ac:chgData name="Neemias Informatica Lima" userId="b77af7bd85500281" providerId="LiveId" clId="{35552F53-3163-4998-978C-42E54AAA4745}" dt="2023-10-19T19:19:48.965" v="7" actId="478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35552F53-3163-4998-978C-42E54AAA4745}" dt="2023-10-20T09:49:00.108" v="17"/>
        <pc:sldMkLst>
          <pc:docMk/>
          <pc:sldMk cId="1851065780" sldId="276"/>
        </pc:sldMkLst>
        <pc:picChg chg="add mod">
          <ac:chgData name="Neemias Informatica Lima" userId="b77af7bd85500281" providerId="LiveId" clId="{35552F53-3163-4998-978C-42E54AAA4745}" dt="2023-10-20T09:49:00.108" v="17"/>
          <ac:picMkLst>
            <pc:docMk/>
            <pc:sldMk cId="1851065780" sldId="276"/>
            <ac:picMk id="3" creationId="{71D1A4EF-8C7C-9287-3738-1F9C523514AF}"/>
          </ac:picMkLst>
        </pc:picChg>
        <pc:picChg chg="del">
          <ac:chgData name="Neemias Informatica Lima" userId="b77af7bd85500281" providerId="LiveId" clId="{35552F53-3163-4998-978C-42E54AAA4745}" dt="2023-10-19T19:19:50.469" v="8" actId="478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30.936" v="12"/>
        <pc:sldMkLst>
          <pc:docMk/>
          <pc:sldMk cId="1864668640" sldId="277"/>
        </pc:sldMkLst>
        <pc:picChg chg="add mod">
          <ac:chgData name="Neemias Informatica Lima" userId="b77af7bd85500281" providerId="LiveId" clId="{35552F53-3163-4998-978C-42E54AAA4745}" dt="2023-10-19T19:20:30.936" v="12"/>
          <ac:picMkLst>
            <pc:docMk/>
            <pc:sldMk cId="1864668640" sldId="277"/>
            <ac:picMk id="3" creationId="{08C9CA5E-4DCE-81CD-922E-CB561BA93E39}"/>
          </ac:picMkLst>
        </pc:picChg>
        <pc:picChg chg="del">
          <ac:chgData name="Neemias Informatica Lima" userId="b77af7bd85500281" providerId="LiveId" clId="{35552F53-3163-4998-978C-42E54AAA4745}" dt="2023-10-19T19:19:42.093" v="3" actId="478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48.433" v="14"/>
        <pc:sldMkLst>
          <pc:docMk/>
          <pc:sldMk cId="77404572" sldId="282"/>
        </pc:sldMkLst>
        <pc:picChg chg="del">
          <ac:chgData name="Neemias Informatica Lima" userId="b77af7bd85500281" providerId="LiveId" clId="{35552F53-3163-4998-978C-42E54AAA4745}" dt="2023-10-19T19:19:46.205" v="5" actId="478"/>
          <ac:picMkLst>
            <pc:docMk/>
            <pc:sldMk cId="77404572" sldId="282"/>
            <ac:picMk id="3" creationId="{B9465761-FA37-6743-31D4-E6147FC422A4}"/>
          </ac:picMkLst>
        </pc:picChg>
        <pc:picChg chg="add mod">
          <ac:chgData name="Neemias Informatica Lima" userId="b77af7bd85500281" providerId="LiveId" clId="{35552F53-3163-4998-978C-42E54AAA4745}" dt="2023-10-19T19:20:48.433" v="14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8.509" v="10"/>
        <pc:sldMkLst>
          <pc:docMk/>
          <pc:sldMk cId="919621851" sldId="361"/>
        </pc:sldMkLst>
        <pc:picChg chg="add mod">
          <ac:chgData name="Neemias Informatica Lima" userId="b77af7bd85500281" providerId="LiveId" clId="{35552F53-3163-4998-978C-42E54AAA4745}" dt="2023-10-19T19:20:08.509" v="10"/>
          <ac:picMkLst>
            <pc:docMk/>
            <pc:sldMk cId="919621851" sldId="361"/>
            <ac:picMk id="3" creationId="{630BD949-63BE-7297-E6DD-49BE4210E1C0}"/>
          </ac:picMkLst>
        </pc:picChg>
        <pc:picChg chg="del">
          <ac:chgData name="Neemias Informatica Lima" userId="b77af7bd85500281" providerId="LiveId" clId="{35552F53-3163-4998-978C-42E54AAA4745}" dt="2023-10-19T19:19:39.332" v="1" actId="478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35552F53-3163-4998-978C-42E54AAA4745}" dt="2023-10-19T19:20:02.943" v="9"/>
        <pc:sldMkLst>
          <pc:docMk/>
          <pc:sldMk cId="3507524063" sldId="364"/>
        </pc:sldMkLst>
        <pc:picChg chg="del">
          <ac:chgData name="Neemias Informatica Lima" userId="b77af7bd85500281" providerId="LiveId" clId="{35552F53-3163-4998-978C-42E54AAA4745}" dt="2023-10-19T19:19:37.250" v="0" actId="478"/>
          <ac:picMkLst>
            <pc:docMk/>
            <pc:sldMk cId="3507524063" sldId="364"/>
            <ac:picMk id="3" creationId="{D186B427-0579-2EB1-057C-AFFF7AFFB1BE}"/>
          </ac:picMkLst>
        </pc:picChg>
        <pc:picChg chg="add mod">
          <ac:chgData name="Neemias Informatica Lima" userId="b77af7bd85500281" providerId="LiveId" clId="{35552F53-3163-4998-978C-42E54AAA4745}" dt="2023-10-19T19:20:02.943" v="9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2B9D8245-5CF0-49C4-A5B6-CC92DB0505D1}"/>
    <pc:docChg chg="custSel modSld">
      <pc:chgData name="Neemias Informatica Lima" userId="b77af7bd85500281" providerId="LiveId" clId="{2B9D8245-5CF0-49C4-A5B6-CC92DB0505D1}" dt="2023-11-03T00:43:23.078" v="17" actId="22"/>
      <pc:docMkLst>
        <pc:docMk/>
      </pc:docMkLst>
      <pc:sldChg chg="addSp delSp modSp mod">
        <pc:chgData name="Neemias Informatica Lima" userId="b77af7bd85500281" providerId="LiveId" clId="{2B9D8245-5CF0-49C4-A5B6-CC92DB0505D1}" dt="2023-11-01T19:44:22.199" v="11"/>
        <pc:sldMkLst>
          <pc:docMk/>
          <pc:sldMk cId="673714155" sldId="257"/>
        </pc:sldMkLst>
        <pc:picChg chg="del">
          <ac:chgData name="Neemias Informatica Lima" userId="b77af7bd85500281" providerId="LiveId" clId="{2B9D8245-5CF0-49C4-A5B6-CC92DB0505D1}" dt="2023-11-01T19:42:22.643" v="2" actId="478"/>
          <ac:picMkLst>
            <pc:docMk/>
            <pc:sldMk cId="673714155" sldId="257"/>
            <ac:picMk id="3" creationId="{D4AD10A1-2595-1CB8-D8C0-E8054338DAC7}"/>
          </ac:picMkLst>
        </pc:picChg>
        <pc:picChg chg="add mod">
          <ac:chgData name="Neemias Informatica Lima" userId="b77af7bd85500281" providerId="LiveId" clId="{2B9D8245-5CF0-49C4-A5B6-CC92DB0505D1}" dt="2023-11-01T19:44:22.199" v="11"/>
          <ac:picMkLst>
            <pc:docMk/>
            <pc:sldMk cId="673714155" sldId="257"/>
            <ac:picMk id="4" creationId="{DCEDAE46-5901-CD82-90AF-63DB39FA912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1.971" v="15"/>
        <pc:sldMkLst>
          <pc:docMk/>
          <pc:sldMk cId="4063337808" sldId="262"/>
        </pc:sldMkLst>
        <pc:picChg chg="add mod">
          <ac:chgData name="Neemias Informatica Lima" userId="b77af7bd85500281" providerId="LiveId" clId="{2B9D8245-5CF0-49C4-A5B6-CC92DB0505D1}" dt="2023-11-01T19:44:51.971" v="15"/>
          <ac:picMkLst>
            <pc:docMk/>
            <pc:sldMk cId="4063337808" sldId="262"/>
            <ac:picMk id="3" creationId="{62E23AA2-7519-87F5-2F64-21A4B88215CD}"/>
          </ac:picMkLst>
        </pc:picChg>
        <pc:picChg chg="del">
          <ac:chgData name="Neemias Informatica Lima" userId="b77af7bd85500281" providerId="LiveId" clId="{2B9D8245-5CF0-49C4-A5B6-CC92DB0505D1}" dt="2023-11-01T19:42:27.632" v="6" actId="478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36.283" v="13"/>
        <pc:sldMkLst>
          <pc:docMk/>
          <pc:sldMk cId="530856640" sldId="263"/>
        </pc:sldMkLst>
        <pc:picChg chg="add mod">
          <ac:chgData name="Neemias Informatica Lima" userId="b77af7bd85500281" providerId="LiveId" clId="{2B9D8245-5CF0-49C4-A5B6-CC92DB0505D1}" dt="2023-11-01T19:44:36.283" v="13"/>
          <ac:picMkLst>
            <pc:docMk/>
            <pc:sldMk cId="530856640" sldId="263"/>
            <ac:picMk id="3" creationId="{348AAC73-780B-32BA-DCC1-DC8EB22E4CAC}"/>
          </ac:picMkLst>
        </pc:picChg>
        <pc:picChg chg="del">
          <ac:chgData name="Neemias Informatica Lima" userId="b77af7bd85500281" providerId="LiveId" clId="{2B9D8245-5CF0-49C4-A5B6-CC92DB0505D1}" dt="2023-11-01T19:42:24.700" v="4" actId="478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58.280" v="16"/>
        <pc:sldMkLst>
          <pc:docMk/>
          <pc:sldMk cId="3196196008" sldId="265"/>
        </pc:sldMkLst>
        <pc:picChg chg="add mod">
          <ac:chgData name="Neemias Informatica Lima" userId="b77af7bd85500281" providerId="LiveId" clId="{2B9D8245-5CF0-49C4-A5B6-CC92DB0505D1}" dt="2023-11-01T19:44:58.280" v="16"/>
          <ac:picMkLst>
            <pc:docMk/>
            <pc:sldMk cId="3196196008" sldId="265"/>
            <ac:picMk id="3" creationId="{A2DB3EF1-9E28-A8D8-43A6-E922779755F3}"/>
          </ac:picMkLst>
        </pc:picChg>
        <pc:picChg chg="del">
          <ac:chgData name="Neemias Informatica Lima" userId="b77af7bd85500281" providerId="LiveId" clId="{2B9D8245-5CF0-49C4-A5B6-CC92DB0505D1}" dt="2023-11-01T19:42:29.128" v="7" actId="478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">
        <pc:chgData name="Neemias Informatica Lima" userId="b77af7bd85500281" providerId="LiveId" clId="{2B9D8245-5CF0-49C4-A5B6-CC92DB0505D1}" dt="2023-11-03T00:43:23.078" v="17" actId="22"/>
        <pc:sldMkLst>
          <pc:docMk/>
          <pc:sldMk cId="1851065780" sldId="276"/>
        </pc:sldMkLst>
        <pc:picChg chg="del">
          <ac:chgData name="Neemias Informatica Lima" userId="b77af7bd85500281" providerId="LiveId" clId="{2B9D8245-5CF0-49C4-A5B6-CC92DB0505D1}" dt="2023-11-01T19:42:30.376" v="8" actId="478"/>
          <ac:picMkLst>
            <pc:docMk/>
            <pc:sldMk cId="1851065780" sldId="276"/>
            <ac:picMk id="3" creationId="{34F8689C-FD45-FC8E-A937-DCEBAF3C965D}"/>
          </ac:picMkLst>
        </pc:picChg>
        <pc:picChg chg="add">
          <ac:chgData name="Neemias Informatica Lima" userId="b77af7bd85500281" providerId="LiveId" clId="{2B9D8245-5CF0-49C4-A5B6-CC92DB0505D1}" dt="2023-11-03T00:43:23.078" v="17" actId="22"/>
          <ac:picMkLst>
            <pc:docMk/>
            <pc:sldMk cId="1851065780" sldId="276"/>
            <ac:picMk id="3" creationId="{F7B778B0-FFE9-BB4C-51E6-1CA13A9BA506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29.845" v="12"/>
        <pc:sldMkLst>
          <pc:docMk/>
          <pc:sldMk cId="1864668640" sldId="277"/>
        </pc:sldMkLst>
        <pc:picChg chg="add mod">
          <ac:chgData name="Neemias Informatica Lima" userId="b77af7bd85500281" providerId="LiveId" clId="{2B9D8245-5CF0-49C4-A5B6-CC92DB0505D1}" dt="2023-11-01T19:44:29.845" v="12"/>
          <ac:picMkLst>
            <pc:docMk/>
            <pc:sldMk cId="1864668640" sldId="277"/>
            <ac:picMk id="3" creationId="{FDE0CD8E-990A-F9E5-2C62-481DEA34DCD6}"/>
          </ac:picMkLst>
        </pc:picChg>
        <pc:picChg chg="del">
          <ac:chgData name="Neemias Informatica Lima" userId="b77af7bd85500281" providerId="LiveId" clId="{2B9D8245-5CF0-49C4-A5B6-CC92DB0505D1}" dt="2023-11-01T19:42:23.763" v="3" actId="478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2B9D8245-5CF0-49C4-A5B6-CC92DB0505D1}" dt="2023-11-01T19:44:42.204" v="14"/>
        <pc:sldMkLst>
          <pc:docMk/>
          <pc:sldMk cId="77404572" sldId="282"/>
        </pc:sldMkLst>
        <pc:picChg chg="del">
          <ac:chgData name="Neemias Informatica Lima" userId="b77af7bd85500281" providerId="LiveId" clId="{2B9D8245-5CF0-49C4-A5B6-CC92DB0505D1}" dt="2023-11-01T19:42:26.244" v="5" actId="478"/>
          <ac:picMkLst>
            <pc:docMk/>
            <pc:sldMk cId="77404572" sldId="282"/>
            <ac:picMk id="3" creationId="{15197D33-2D5C-8303-A1D8-15EAF7938553}"/>
          </ac:picMkLst>
        </pc:picChg>
        <pc:picChg chg="add mod">
          <ac:chgData name="Neemias Informatica Lima" userId="b77af7bd85500281" providerId="LiveId" clId="{2B9D8245-5CF0-49C4-A5B6-CC92DB0505D1}" dt="2023-11-01T19:44:42.204" v="14"/>
          <ac:picMkLst>
            <pc:docMk/>
            <pc:sldMk cId="77404572" sldId="282"/>
            <ac:picMk id="4" creationId="{6E340C56-1A7B-6B0E-5B50-961681F58C43}"/>
          </ac:picMkLst>
        </pc:picChg>
      </pc:sldChg>
      <pc:sldChg chg="addSp delSp modSp mod">
        <pc:chgData name="Neemias Informatica Lima" userId="b77af7bd85500281" providerId="LiveId" clId="{2B9D8245-5CF0-49C4-A5B6-CC92DB0505D1}" dt="2023-11-01T19:43:33.228" v="10"/>
        <pc:sldMkLst>
          <pc:docMk/>
          <pc:sldMk cId="919621851" sldId="361"/>
        </pc:sldMkLst>
        <pc:picChg chg="add mod">
          <ac:chgData name="Neemias Informatica Lima" userId="b77af7bd85500281" providerId="LiveId" clId="{2B9D8245-5CF0-49C4-A5B6-CC92DB0505D1}" dt="2023-11-01T19:43:33.228" v="10"/>
          <ac:picMkLst>
            <pc:docMk/>
            <pc:sldMk cId="919621851" sldId="361"/>
            <ac:picMk id="3" creationId="{01EEF227-2BDF-4B63-CF71-610354194BD1}"/>
          </ac:picMkLst>
        </pc:picChg>
        <pc:picChg chg="del">
          <ac:chgData name="Neemias Informatica Lima" userId="b77af7bd85500281" providerId="LiveId" clId="{2B9D8245-5CF0-49C4-A5B6-CC92DB0505D1}" dt="2023-11-01T19:42:21.292" v="1" actId="478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">
        <pc:chgData name="Neemias Informatica Lima" userId="b77af7bd85500281" providerId="LiveId" clId="{2B9D8245-5CF0-49C4-A5B6-CC92DB0505D1}" dt="2023-11-01T19:43:26.489" v="9" actId="22"/>
        <pc:sldMkLst>
          <pc:docMk/>
          <pc:sldMk cId="3507524063" sldId="364"/>
        </pc:sldMkLst>
        <pc:picChg chg="del">
          <ac:chgData name="Neemias Informatica Lima" userId="b77af7bd85500281" providerId="LiveId" clId="{2B9D8245-5CF0-49C4-A5B6-CC92DB0505D1}" dt="2023-11-01T19:42:20.014" v="0" actId="478"/>
          <ac:picMkLst>
            <pc:docMk/>
            <pc:sldMk cId="3507524063" sldId="364"/>
            <ac:picMk id="3" creationId="{151B14C2-1AEA-3704-85AE-E26AF62F946C}"/>
          </ac:picMkLst>
        </pc:picChg>
        <pc:picChg chg="add">
          <ac:chgData name="Neemias Informatica Lima" userId="b77af7bd85500281" providerId="LiveId" clId="{2B9D8245-5CF0-49C4-A5B6-CC92DB0505D1}" dt="2023-11-01T19:43:26.489" v="9" actId="22"/>
          <ac:picMkLst>
            <pc:docMk/>
            <pc:sldMk cId="3507524063" sldId="364"/>
            <ac:picMk id="4" creationId="{7068E57D-E41D-F2D8-FBD5-B3EA55074A63}"/>
          </ac:picMkLst>
        </pc:picChg>
      </pc:sldChg>
    </pc:docChg>
  </pc:docChgLst>
  <pc:docChgLst>
    <pc:chgData name="Neemias Informatica Lima" userId="b77af7bd85500281" providerId="LiveId" clId="{C1AA422C-557B-42A4-8389-DD0BC27E6E3D}"/>
    <pc:docChg chg="custSel modSld">
      <pc:chgData name="Neemias Informatica Lima" userId="b77af7bd85500281" providerId="LiveId" clId="{C1AA422C-557B-42A4-8389-DD0BC27E6E3D}" dt="2024-06-27T13:33:16.481" v="35" actId="962"/>
      <pc:docMkLst>
        <pc:docMk/>
      </pc:docMkLst>
      <pc:sldChg chg="addSp delSp modSp mod">
        <pc:chgData name="Neemias Informatica Lima" userId="b77af7bd85500281" providerId="LiveId" clId="{C1AA422C-557B-42A4-8389-DD0BC27E6E3D}" dt="2024-06-27T13:32:23.040" v="11" actId="962"/>
        <pc:sldMkLst>
          <pc:docMk/>
          <pc:sldMk cId="1644680900" sldId="268"/>
        </pc:sldMkLst>
        <pc:picChg chg="del">
          <ac:chgData name="Neemias Informatica Lima" userId="b77af7bd85500281" providerId="LiveId" clId="{C1AA422C-557B-42A4-8389-DD0BC27E6E3D}" dt="2024-06-27T13:32:06.193" v="0" actId="478"/>
          <ac:picMkLst>
            <pc:docMk/>
            <pc:sldMk cId="1644680900" sldId="268"/>
            <ac:picMk id="3" creationId="{44AAF077-AC4D-DBF6-387E-EDD28A3DEB57}"/>
          </ac:picMkLst>
        </pc:picChg>
        <pc:picChg chg="add mod">
          <ac:chgData name="Neemias Informatica Lima" userId="b77af7bd85500281" providerId="LiveId" clId="{C1AA422C-557B-42A4-8389-DD0BC27E6E3D}" dt="2024-06-27T13:32:23.040" v="11" actId="962"/>
          <ac:picMkLst>
            <pc:docMk/>
            <pc:sldMk cId="1644680900" sldId="268"/>
            <ac:picMk id="4" creationId="{AD198CB8-DD5F-A6A3-85C6-33468C07F60C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27.065" v="14" actId="962"/>
        <pc:sldMkLst>
          <pc:docMk/>
          <pc:sldMk cId="4137419252" sldId="269"/>
        </pc:sldMkLst>
        <pc:picChg chg="add mod">
          <ac:chgData name="Neemias Informatica Lima" userId="b77af7bd85500281" providerId="LiveId" clId="{C1AA422C-557B-42A4-8389-DD0BC27E6E3D}" dt="2024-06-27T13:32:27.065" v="14" actId="962"/>
          <ac:picMkLst>
            <pc:docMk/>
            <pc:sldMk cId="4137419252" sldId="269"/>
            <ac:picMk id="3" creationId="{BA8E6E0F-BA46-006F-675F-C20B6D4435A3}"/>
          </ac:picMkLst>
        </pc:picChg>
        <pc:picChg chg="del">
          <ac:chgData name="Neemias Informatica Lima" userId="b77af7bd85500281" providerId="LiveId" clId="{C1AA422C-557B-42A4-8389-DD0BC27E6E3D}" dt="2024-06-27T13:32:07.443" v="1" actId="478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2.720" v="17" actId="962"/>
        <pc:sldMkLst>
          <pc:docMk/>
          <pc:sldMk cId="3747751760" sldId="270"/>
        </pc:sldMkLst>
        <pc:picChg chg="add mod">
          <ac:chgData name="Neemias Informatica Lima" userId="b77af7bd85500281" providerId="LiveId" clId="{C1AA422C-557B-42A4-8389-DD0BC27E6E3D}" dt="2024-06-27T13:32:32.720" v="17" actId="962"/>
          <ac:picMkLst>
            <pc:docMk/>
            <pc:sldMk cId="3747751760" sldId="270"/>
            <ac:picMk id="3" creationId="{E917FB14-2F53-FFB7-F38E-E442E0C40B7C}"/>
          </ac:picMkLst>
        </pc:picChg>
        <pc:picChg chg="del">
          <ac:chgData name="Neemias Informatica Lima" userId="b77af7bd85500281" providerId="LiveId" clId="{C1AA422C-557B-42A4-8389-DD0BC27E6E3D}" dt="2024-06-27T13:32:08.476" v="2" actId="478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37.907" v="20" actId="962"/>
        <pc:sldMkLst>
          <pc:docMk/>
          <pc:sldMk cId="613821706" sldId="271"/>
        </pc:sldMkLst>
        <pc:picChg chg="add mod">
          <ac:chgData name="Neemias Informatica Lima" userId="b77af7bd85500281" providerId="LiveId" clId="{C1AA422C-557B-42A4-8389-DD0BC27E6E3D}" dt="2024-06-27T13:32:37.907" v="20" actId="962"/>
          <ac:picMkLst>
            <pc:docMk/>
            <pc:sldMk cId="613821706" sldId="271"/>
            <ac:picMk id="3" creationId="{844205A2-1EBC-1C25-8812-5461F6BE0F4D}"/>
          </ac:picMkLst>
        </pc:picChg>
        <pc:picChg chg="del">
          <ac:chgData name="Neemias Informatica Lima" userId="b77af7bd85500281" providerId="LiveId" clId="{C1AA422C-557B-42A4-8389-DD0BC27E6E3D}" dt="2024-06-27T13:32:09.607" v="3" actId="478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46.050" v="23" actId="962"/>
        <pc:sldMkLst>
          <pc:docMk/>
          <pc:sldMk cId="3412323748" sldId="272"/>
        </pc:sldMkLst>
        <pc:picChg chg="add mod">
          <ac:chgData name="Neemias Informatica Lima" userId="b77af7bd85500281" providerId="LiveId" clId="{C1AA422C-557B-42A4-8389-DD0BC27E6E3D}" dt="2024-06-27T13:32:46.050" v="23" actId="962"/>
          <ac:picMkLst>
            <pc:docMk/>
            <pc:sldMk cId="3412323748" sldId="272"/>
            <ac:picMk id="3" creationId="{0DEFDA99-0706-7A6F-F36B-08153342CDA2}"/>
          </ac:picMkLst>
        </pc:picChg>
        <pc:picChg chg="del">
          <ac:chgData name="Neemias Informatica Lima" userId="b77af7bd85500281" providerId="LiveId" clId="{C1AA422C-557B-42A4-8389-DD0BC27E6E3D}" dt="2024-06-27T13:32:10.826" v="4" actId="478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C1AA422C-557B-42A4-8389-DD0BC27E6E3D}" dt="2024-06-27T13:32:52.869" v="26" actId="962"/>
        <pc:sldMkLst>
          <pc:docMk/>
          <pc:sldMk cId="3920268793" sldId="273"/>
        </pc:sldMkLst>
        <pc:picChg chg="add mod">
          <ac:chgData name="Neemias Informatica Lima" userId="b77af7bd85500281" providerId="LiveId" clId="{C1AA422C-557B-42A4-8389-DD0BC27E6E3D}" dt="2024-06-27T13:32:52.869" v="26" actId="962"/>
          <ac:picMkLst>
            <pc:docMk/>
            <pc:sldMk cId="3920268793" sldId="273"/>
            <ac:picMk id="3" creationId="{F8D6FDF4-4FEC-437C-2D29-D5F86784CA95}"/>
          </ac:picMkLst>
        </pc:picChg>
        <pc:picChg chg="del">
          <ac:chgData name="Neemias Informatica Lima" userId="b77af7bd85500281" providerId="LiveId" clId="{C1AA422C-557B-42A4-8389-DD0BC27E6E3D}" dt="2024-06-27T13:32:12.459" v="5" actId="478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00.813" v="29" actId="962"/>
        <pc:sldMkLst>
          <pc:docMk/>
          <pc:sldMk cId="22132168" sldId="274"/>
        </pc:sldMkLst>
        <pc:picChg chg="add mod">
          <ac:chgData name="Neemias Informatica Lima" userId="b77af7bd85500281" providerId="LiveId" clId="{C1AA422C-557B-42A4-8389-DD0BC27E6E3D}" dt="2024-06-27T13:33:00.813" v="29" actId="962"/>
          <ac:picMkLst>
            <pc:docMk/>
            <pc:sldMk cId="22132168" sldId="274"/>
            <ac:picMk id="3" creationId="{5F2EC701-DFD2-AA15-9FB2-D1F33294DC66}"/>
          </ac:picMkLst>
        </pc:picChg>
        <pc:picChg chg="del">
          <ac:chgData name="Neemias Informatica Lima" userId="b77af7bd85500281" providerId="LiveId" clId="{C1AA422C-557B-42A4-8389-DD0BC27E6E3D}" dt="2024-06-27T13:32:13.482" v="6" actId="478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1.112" v="32" actId="962"/>
        <pc:sldMkLst>
          <pc:docMk/>
          <pc:sldMk cId="4269271623" sldId="275"/>
        </pc:sldMkLst>
        <pc:picChg chg="add mod">
          <ac:chgData name="Neemias Informatica Lima" userId="b77af7bd85500281" providerId="LiveId" clId="{C1AA422C-557B-42A4-8389-DD0BC27E6E3D}" dt="2024-06-27T13:33:11.112" v="32" actId="962"/>
          <ac:picMkLst>
            <pc:docMk/>
            <pc:sldMk cId="4269271623" sldId="275"/>
            <ac:picMk id="3" creationId="{4D76D292-B608-1908-A7F6-C82A02CC46DA}"/>
          </ac:picMkLst>
        </pc:picChg>
        <pc:picChg chg="del">
          <ac:chgData name="Neemias Informatica Lima" userId="b77af7bd85500281" providerId="LiveId" clId="{C1AA422C-557B-42A4-8389-DD0BC27E6E3D}" dt="2024-06-27T13:32:15.410" v="7" actId="478"/>
          <ac:picMkLst>
            <pc:docMk/>
            <pc:sldMk cId="4269271623" sldId="275"/>
            <ac:picMk id="6" creationId="{573BACBC-C023-4B2B-F09D-B2EA39AA71B0}"/>
          </ac:picMkLst>
        </pc:picChg>
      </pc:sldChg>
      <pc:sldChg chg="addSp delSp modSp mod">
        <pc:chgData name="Neemias Informatica Lima" userId="b77af7bd85500281" providerId="LiveId" clId="{C1AA422C-557B-42A4-8389-DD0BC27E6E3D}" dt="2024-06-27T13:33:16.481" v="35" actId="962"/>
        <pc:sldMkLst>
          <pc:docMk/>
          <pc:sldMk cId="2302156781" sldId="278"/>
        </pc:sldMkLst>
        <pc:picChg chg="del">
          <ac:chgData name="Neemias Informatica Lima" userId="b77af7bd85500281" providerId="LiveId" clId="{C1AA422C-557B-42A4-8389-DD0BC27E6E3D}" dt="2024-06-27T13:32:16.301" v="8" actId="478"/>
          <ac:picMkLst>
            <pc:docMk/>
            <pc:sldMk cId="2302156781" sldId="278"/>
            <ac:picMk id="3" creationId="{12C7AAAD-3C55-5D8F-EC49-E02F3CB8E5A5}"/>
          </ac:picMkLst>
        </pc:picChg>
        <pc:picChg chg="add mod">
          <ac:chgData name="Neemias Informatica Lima" userId="b77af7bd85500281" providerId="LiveId" clId="{C1AA422C-557B-42A4-8389-DD0BC27E6E3D}" dt="2024-06-27T13:33:16.481" v="35" actId="962"/>
          <ac:picMkLst>
            <pc:docMk/>
            <pc:sldMk cId="2302156781" sldId="278"/>
            <ac:picMk id="4" creationId="{1E5254EE-9B81-C0ED-55D2-221675E70766}"/>
          </ac:picMkLst>
        </pc:picChg>
      </pc:sldChg>
    </pc:docChg>
  </pc:docChgLst>
  <pc:docChgLst>
    <pc:chgData name="Neemias Informatica Lima" userId="b77af7bd85500281" providerId="LiveId" clId="{82C4D2B0-9C6F-425E-A90F-95FE9530F5E5}"/>
    <pc:docChg chg="custSel delSld modSld">
      <pc:chgData name="Neemias Informatica Lima" userId="b77af7bd85500281" providerId="LiveId" clId="{82C4D2B0-9C6F-425E-A90F-95FE9530F5E5}" dt="2022-10-21T10:49:34.555" v="19"/>
      <pc:docMkLst>
        <pc:docMk/>
      </pc:docMkLst>
      <pc:sldChg chg="addSp delSp modSp mod">
        <pc:chgData name="Neemias Informatica Lima" userId="b77af7bd85500281" providerId="LiveId" clId="{82C4D2B0-9C6F-425E-A90F-95FE9530F5E5}" dt="2022-10-20T16:34:15.809" v="12"/>
        <pc:sldMkLst>
          <pc:docMk/>
          <pc:sldMk cId="402958929" sldId="258"/>
        </pc:sldMkLst>
        <pc:picChg chg="del">
          <ac:chgData name="Neemias Informatica Lima" userId="b77af7bd85500281" providerId="LiveId" clId="{82C4D2B0-9C6F-425E-A90F-95FE9530F5E5}" dt="2022-10-20T16:33:32.319" v="2" actId="478"/>
          <ac:picMkLst>
            <pc:docMk/>
            <pc:sldMk cId="402958929" sldId="258"/>
            <ac:picMk id="3" creationId="{DE5D8E14-F282-C6CF-6EDF-E4923BAD5C2D}"/>
          </ac:picMkLst>
        </pc:picChg>
        <pc:picChg chg="add mod">
          <ac:chgData name="Neemias Informatica Lima" userId="b77af7bd85500281" providerId="LiveId" clId="{82C4D2B0-9C6F-425E-A90F-95FE9530F5E5}" dt="2022-10-20T16:34:15.809" v="12"/>
          <ac:picMkLst>
            <pc:docMk/>
            <pc:sldMk cId="402958929" sldId="258"/>
            <ac:picMk id="4" creationId="{64AFC73B-4E31-D617-7DB0-31359441296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10.177" v="11"/>
        <pc:sldMkLst>
          <pc:docMk/>
          <pc:sldMk cId="752383100" sldId="259"/>
        </pc:sldMkLst>
        <pc:picChg chg="del">
          <ac:chgData name="Neemias Informatica Lima" userId="b77af7bd85500281" providerId="LiveId" clId="{82C4D2B0-9C6F-425E-A90F-95FE9530F5E5}" dt="2022-10-20T16:33:30.895" v="1" actId="478"/>
          <ac:picMkLst>
            <pc:docMk/>
            <pc:sldMk cId="752383100" sldId="259"/>
            <ac:picMk id="3" creationId="{5F8DE2F8-5070-EC0B-28A1-E9F5DCACE73E}"/>
          </ac:picMkLst>
        </pc:picChg>
        <pc:picChg chg="add mod">
          <ac:chgData name="Neemias Informatica Lima" userId="b77af7bd85500281" providerId="LiveId" clId="{82C4D2B0-9C6F-425E-A90F-95FE9530F5E5}" dt="2022-10-20T16:34:10.177" v="11"/>
          <ac:picMkLst>
            <pc:docMk/>
            <pc:sldMk cId="752383100" sldId="259"/>
            <ac:picMk id="4" creationId="{03A4CE92-6965-2006-C7C0-9B7912D7FD58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1.903" v="13"/>
        <pc:sldMkLst>
          <pc:docMk/>
          <pc:sldMk cId="145279048" sldId="260"/>
        </pc:sldMkLst>
        <pc:picChg chg="del">
          <ac:chgData name="Neemias Informatica Lima" userId="b77af7bd85500281" providerId="LiveId" clId="{82C4D2B0-9C6F-425E-A90F-95FE9530F5E5}" dt="2022-10-20T16:33:33.567" v="3" actId="478"/>
          <ac:picMkLst>
            <pc:docMk/>
            <pc:sldMk cId="145279048" sldId="260"/>
            <ac:picMk id="3" creationId="{3ADE0F63-308E-BB25-DED2-895B0549BBA1}"/>
          </ac:picMkLst>
        </pc:picChg>
        <pc:picChg chg="add mod">
          <ac:chgData name="Neemias Informatica Lima" userId="b77af7bd85500281" providerId="LiveId" clId="{82C4D2B0-9C6F-425E-A90F-95FE9530F5E5}" dt="2022-10-20T16:34:21.903" v="13"/>
          <ac:picMkLst>
            <pc:docMk/>
            <pc:sldMk cId="145279048" sldId="260"/>
            <ac:picMk id="4" creationId="{76615340-6542-85BC-8763-456C1B614881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27.726" v="14"/>
        <pc:sldMkLst>
          <pc:docMk/>
          <pc:sldMk cId="994487986" sldId="261"/>
        </pc:sldMkLst>
        <pc:picChg chg="del">
          <ac:chgData name="Neemias Informatica Lima" userId="b77af7bd85500281" providerId="LiveId" clId="{82C4D2B0-9C6F-425E-A90F-95FE9530F5E5}" dt="2022-10-20T16:33:34.895" v="4" actId="478"/>
          <ac:picMkLst>
            <pc:docMk/>
            <pc:sldMk cId="994487986" sldId="261"/>
            <ac:picMk id="3" creationId="{B8ED9D4F-8E9F-242D-BF14-5578C4ACAF27}"/>
          </ac:picMkLst>
        </pc:picChg>
        <pc:picChg chg="add mod">
          <ac:chgData name="Neemias Informatica Lima" userId="b77af7bd85500281" providerId="LiveId" clId="{82C4D2B0-9C6F-425E-A90F-95FE9530F5E5}" dt="2022-10-20T16:34:27.726" v="14"/>
          <ac:picMkLst>
            <pc:docMk/>
            <pc:sldMk cId="994487986" sldId="261"/>
            <ac:picMk id="4" creationId="{BA0B514E-010F-6DB9-C5ED-9FA449AD1B5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34.187" v="15"/>
        <pc:sldMkLst>
          <pc:docMk/>
          <pc:sldMk cId="752769356" sldId="262"/>
        </pc:sldMkLst>
        <pc:picChg chg="del">
          <ac:chgData name="Neemias Informatica Lima" userId="b77af7bd85500281" providerId="LiveId" clId="{82C4D2B0-9C6F-425E-A90F-95FE9530F5E5}" dt="2022-10-20T16:33:37.216" v="5" actId="478"/>
          <ac:picMkLst>
            <pc:docMk/>
            <pc:sldMk cId="752769356" sldId="262"/>
            <ac:picMk id="3" creationId="{1B333310-023C-B4DE-7337-3C1BF7B90EB7}"/>
          </ac:picMkLst>
        </pc:picChg>
        <pc:picChg chg="add mod">
          <ac:chgData name="Neemias Informatica Lima" userId="b77af7bd85500281" providerId="LiveId" clId="{82C4D2B0-9C6F-425E-A90F-95FE9530F5E5}" dt="2022-10-20T16:34:34.187" v="15"/>
          <ac:picMkLst>
            <pc:docMk/>
            <pc:sldMk cId="752769356" sldId="262"/>
            <ac:picMk id="4" creationId="{F635A0D6-E28E-BDE6-564E-3F3B8F6F9354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0.567" v="16"/>
        <pc:sldMkLst>
          <pc:docMk/>
          <pc:sldMk cId="1969009580" sldId="264"/>
        </pc:sldMkLst>
        <pc:picChg chg="add mod">
          <ac:chgData name="Neemias Informatica Lima" userId="b77af7bd85500281" providerId="LiveId" clId="{82C4D2B0-9C6F-425E-A90F-95FE9530F5E5}" dt="2022-10-20T16:34:40.567" v="16"/>
          <ac:picMkLst>
            <pc:docMk/>
            <pc:sldMk cId="1969009580" sldId="264"/>
            <ac:picMk id="3" creationId="{13DEF19A-58B9-D5CE-968A-1F0C3B81446D}"/>
          </ac:picMkLst>
        </pc:picChg>
        <pc:picChg chg="del">
          <ac:chgData name="Neemias Informatica Lima" userId="b77af7bd85500281" providerId="LiveId" clId="{82C4D2B0-9C6F-425E-A90F-95FE9530F5E5}" dt="2022-10-20T16:33:38.576" v="6" actId="478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04.919" v="10"/>
        <pc:sldMkLst>
          <pc:docMk/>
          <pc:sldMk cId="2424359903" sldId="271"/>
        </pc:sldMkLst>
        <pc:picChg chg="del">
          <ac:chgData name="Neemias Informatica Lima" userId="b77af7bd85500281" providerId="LiveId" clId="{82C4D2B0-9C6F-425E-A90F-95FE9530F5E5}" dt="2022-10-20T16:33:29.643" v="0" actId="478"/>
          <ac:picMkLst>
            <pc:docMk/>
            <pc:sldMk cId="2424359903" sldId="271"/>
            <ac:picMk id="3" creationId="{EA709159-AB76-6978-D6EC-CD8C4337FB32}"/>
          </ac:picMkLst>
        </pc:picChg>
        <pc:picChg chg="add mod">
          <ac:chgData name="Neemias Informatica Lima" userId="b77af7bd85500281" providerId="LiveId" clId="{82C4D2B0-9C6F-425E-A90F-95FE9530F5E5}" dt="2022-10-20T16:34:04.919" v="10"/>
          <ac:picMkLst>
            <pc:docMk/>
            <pc:sldMk cId="2424359903" sldId="271"/>
            <ac:picMk id="4" creationId="{AFF65C7C-97FC-3662-DC44-D8300AA03AB2}"/>
          </ac:picMkLst>
        </pc:picChg>
      </pc:sldChg>
      <pc:sldChg chg="addSp delSp modSp mod">
        <pc:chgData name="Neemias Informatica Lima" userId="b77af7bd85500281" providerId="LiveId" clId="{82C4D2B0-9C6F-425E-A90F-95FE9530F5E5}" dt="2022-10-20T16:34:47.372" v="17"/>
        <pc:sldMkLst>
          <pc:docMk/>
          <pc:sldMk cId="244236693" sldId="272"/>
        </pc:sldMkLst>
        <pc:picChg chg="del">
          <ac:chgData name="Neemias Informatica Lima" userId="b77af7bd85500281" providerId="LiveId" clId="{82C4D2B0-9C6F-425E-A90F-95FE9530F5E5}" dt="2022-10-20T16:33:40.928" v="7" actId="478"/>
          <ac:picMkLst>
            <pc:docMk/>
            <pc:sldMk cId="244236693" sldId="272"/>
            <ac:picMk id="3" creationId="{C2DB9CE5-41B9-C324-0EA2-5B0AA9574DC1}"/>
          </ac:picMkLst>
        </pc:picChg>
        <pc:picChg chg="add mod">
          <ac:chgData name="Neemias Informatica Lima" userId="b77af7bd85500281" providerId="LiveId" clId="{82C4D2B0-9C6F-425E-A90F-95FE9530F5E5}" dt="2022-10-20T16:34:47.372" v="17"/>
          <ac:picMkLst>
            <pc:docMk/>
            <pc:sldMk cId="244236693" sldId="272"/>
            <ac:picMk id="4" creationId="{C4BB349E-34F3-521E-4DBB-AE67BE05EC9B}"/>
          </ac:picMkLst>
        </pc:picChg>
      </pc:sldChg>
      <pc:sldChg chg="delSp del mod">
        <pc:chgData name="Neemias Informatica Lima" userId="b77af7bd85500281" providerId="LiveId" clId="{82C4D2B0-9C6F-425E-A90F-95FE9530F5E5}" dt="2022-10-20T16:34:50.039" v="18" actId="47"/>
        <pc:sldMkLst>
          <pc:docMk/>
          <pc:sldMk cId="1439188954" sldId="273"/>
        </pc:sldMkLst>
        <pc:picChg chg="del">
          <ac:chgData name="Neemias Informatica Lima" userId="b77af7bd85500281" providerId="LiveId" clId="{82C4D2B0-9C6F-425E-A90F-95FE9530F5E5}" dt="2022-10-20T16:33:42.769" v="8" actId="478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mod">
        <pc:chgData name="Neemias Informatica Lima" userId="b77af7bd85500281" providerId="LiveId" clId="{82C4D2B0-9C6F-425E-A90F-95FE9530F5E5}" dt="2022-10-21T10:49:34.555" v="19"/>
        <pc:sldMkLst>
          <pc:docMk/>
          <pc:sldMk cId="3237251479" sldId="274"/>
        </pc:sldMkLst>
        <pc:picChg chg="add mod">
          <ac:chgData name="Neemias Informatica Lima" userId="b77af7bd85500281" providerId="LiveId" clId="{82C4D2B0-9C6F-425E-A90F-95FE9530F5E5}" dt="2022-10-21T10:49:34.555" v="19"/>
          <ac:picMkLst>
            <pc:docMk/>
            <pc:sldMk cId="3237251479" sldId="274"/>
            <ac:picMk id="3" creationId="{55D8A733-5F9C-7CE6-9602-1646821C2DEF}"/>
          </ac:picMkLst>
        </pc:picChg>
        <pc:picChg chg="del">
          <ac:chgData name="Neemias Informatica Lima" userId="b77af7bd85500281" providerId="LiveId" clId="{82C4D2B0-9C6F-425E-A90F-95FE9530F5E5}" dt="2022-10-20T16:33:44.449" v="9" actId="478"/>
          <ac:picMkLst>
            <pc:docMk/>
            <pc:sldMk cId="3237251479" sldId="274"/>
            <ac:picMk id="3" creationId="{8EAF1FD1-66D5-684F-1656-0276CCA4C333}"/>
          </ac:picMkLst>
        </pc:picChg>
      </pc:sldChg>
    </pc:docChg>
  </pc:docChgLst>
  <pc:docChgLst>
    <pc:chgData name="Neemias Informatica Lima" userId="b77af7bd85500281" providerId="LiveId" clId="{1F8DB7EC-B222-40FB-A9F7-009D1AC4973F}"/>
    <pc:docChg chg="custSel delSld modSld">
      <pc:chgData name="Neemias Informatica Lima" userId="b77af7bd85500281" providerId="LiveId" clId="{1F8DB7EC-B222-40FB-A9F7-009D1AC4973F}" dt="2024-08-02T16:43:35.048" v="34" actId="47"/>
      <pc:docMkLst>
        <pc:docMk/>
      </pc:docMkLst>
      <pc:sldChg chg="addSp delSp modSp mod">
        <pc:chgData name="Neemias Informatica Lima" userId="b77af7bd85500281" providerId="LiveId" clId="{1F8DB7EC-B222-40FB-A9F7-009D1AC4973F}" dt="2024-08-02T16:42:46.042" v="15" actId="962"/>
        <pc:sldMkLst>
          <pc:docMk/>
          <pc:sldMk cId="1644680900" sldId="268"/>
        </pc:sldMkLst>
        <pc:picChg chg="add mod">
          <ac:chgData name="Neemias Informatica Lima" userId="b77af7bd85500281" providerId="LiveId" clId="{1F8DB7EC-B222-40FB-A9F7-009D1AC4973F}" dt="2024-08-02T16:42:46.042" v="15" actId="962"/>
          <ac:picMkLst>
            <pc:docMk/>
            <pc:sldMk cId="1644680900" sldId="268"/>
            <ac:picMk id="3" creationId="{8B4FAFD1-D8D3-2C74-CF4D-753C55A1A3A1}"/>
          </ac:picMkLst>
        </pc:picChg>
        <pc:picChg chg="del">
          <ac:chgData name="Neemias Informatica Lima" userId="b77af7bd85500281" providerId="LiveId" clId="{1F8DB7EC-B222-40FB-A9F7-009D1AC4973F}" dt="2024-08-02T16:42:14.529" v="1" actId="478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51.999" v="18" actId="962"/>
        <pc:sldMkLst>
          <pc:docMk/>
          <pc:sldMk cId="4137419252" sldId="269"/>
        </pc:sldMkLst>
        <pc:picChg chg="del">
          <ac:chgData name="Neemias Informatica Lima" userId="b77af7bd85500281" providerId="LiveId" clId="{1F8DB7EC-B222-40FB-A9F7-009D1AC4973F}" dt="2024-08-02T16:42:15.614" v="2" actId="478"/>
          <ac:picMkLst>
            <pc:docMk/>
            <pc:sldMk cId="4137419252" sldId="269"/>
            <ac:picMk id="3" creationId="{7E671B5D-31A3-C49D-8061-97F67EEB239B}"/>
          </ac:picMkLst>
        </pc:picChg>
        <pc:picChg chg="add mod">
          <ac:chgData name="Neemias Informatica Lima" userId="b77af7bd85500281" providerId="LiveId" clId="{1F8DB7EC-B222-40FB-A9F7-009D1AC4973F}" dt="2024-08-02T16:42:51.999" v="18" actId="962"/>
          <ac:picMkLst>
            <pc:docMk/>
            <pc:sldMk cId="4137419252" sldId="269"/>
            <ac:picMk id="4" creationId="{7939297B-A4E1-1229-D35B-6EA2CC68E77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2.358" v="21" actId="962"/>
        <pc:sldMkLst>
          <pc:docMk/>
          <pc:sldMk cId="3747751760" sldId="270"/>
        </pc:sldMkLst>
        <pc:picChg chg="del">
          <ac:chgData name="Neemias Informatica Lima" userId="b77af7bd85500281" providerId="LiveId" clId="{1F8DB7EC-B222-40FB-A9F7-009D1AC4973F}" dt="2024-08-02T16:42:16.554" v="3" actId="478"/>
          <ac:picMkLst>
            <pc:docMk/>
            <pc:sldMk cId="3747751760" sldId="270"/>
            <ac:picMk id="3" creationId="{730C0CA7-E09F-2260-F88B-F3717234A6B0}"/>
          </ac:picMkLst>
        </pc:picChg>
        <pc:picChg chg="add mod">
          <ac:chgData name="Neemias Informatica Lima" userId="b77af7bd85500281" providerId="LiveId" clId="{1F8DB7EC-B222-40FB-A9F7-009D1AC4973F}" dt="2024-08-02T16:43:02.358" v="21" actId="962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09.476" v="24" actId="962"/>
        <pc:sldMkLst>
          <pc:docMk/>
          <pc:sldMk cId="613821706" sldId="271"/>
        </pc:sldMkLst>
        <pc:picChg chg="del">
          <ac:chgData name="Neemias Informatica Lima" userId="b77af7bd85500281" providerId="LiveId" clId="{1F8DB7EC-B222-40FB-A9F7-009D1AC4973F}" dt="2024-08-02T16:42:17.514" v="4" actId="478"/>
          <ac:picMkLst>
            <pc:docMk/>
            <pc:sldMk cId="613821706" sldId="271"/>
            <ac:picMk id="3" creationId="{7B596F26-6200-6124-C2FE-A83EF800A4F2}"/>
          </ac:picMkLst>
        </pc:picChg>
        <pc:picChg chg="add mod">
          <ac:chgData name="Neemias Informatica Lima" userId="b77af7bd85500281" providerId="LiveId" clId="{1F8DB7EC-B222-40FB-A9F7-009D1AC4973F}" dt="2024-08-02T16:43:09.476" v="24" actId="962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15.508" v="27" actId="962"/>
        <pc:sldMkLst>
          <pc:docMk/>
          <pc:sldMk cId="3412323748" sldId="272"/>
        </pc:sldMkLst>
        <pc:picChg chg="del">
          <ac:chgData name="Neemias Informatica Lima" userId="b77af7bd85500281" providerId="LiveId" clId="{1F8DB7EC-B222-40FB-A9F7-009D1AC4973F}" dt="2024-08-02T16:42:19.111" v="5" actId="478"/>
          <ac:picMkLst>
            <pc:docMk/>
            <pc:sldMk cId="3412323748" sldId="272"/>
            <ac:picMk id="3" creationId="{2B71BA85-D12B-CC75-2858-62EEDD806373}"/>
          </ac:picMkLst>
        </pc:picChg>
        <pc:picChg chg="add mod">
          <ac:chgData name="Neemias Informatica Lima" userId="b77af7bd85500281" providerId="LiveId" clId="{1F8DB7EC-B222-40FB-A9F7-009D1AC4973F}" dt="2024-08-02T16:43:15.508" v="27" actId="962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F8DB7EC-B222-40FB-A9F7-009D1AC4973F}" dt="2024-08-02T16:43:21.495" v="30" actId="962"/>
        <pc:sldMkLst>
          <pc:docMk/>
          <pc:sldMk cId="3920268793" sldId="273"/>
        </pc:sldMkLst>
        <pc:picChg chg="del">
          <ac:chgData name="Neemias Informatica Lima" userId="b77af7bd85500281" providerId="LiveId" clId="{1F8DB7EC-B222-40FB-A9F7-009D1AC4973F}" dt="2024-08-02T16:42:20.312" v="6" actId="478"/>
          <ac:picMkLst>
            <pc:docMk/>
            <pc:sldMk cId="3920268793" sldId="273"/>
            <ac:picMk id="3" creationId="{784C73DE-63E0-CA62-35B2-7FED2A02D424}"/>
          </ac:picMkLst>
        </pc:picChg>
        <pc:picChg chg="add mod">
          <ac:chgData name="Neemias Informatica Lima" userId="b77af7bd85500281" providerId="LiveId" clId="{1F8DB7EC-B222-40FB-A9F7-009D1AC4973F}" dt="2024-08-02T16:43:21.495" v="30" actId="962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delSp modSp del mod">
        <pc:chgData name="Neemias Informatica Lima" userId="b77af7bd85500281" providerId="LiveId" clId="{1F8DB7EC-B222-40FB-A9F7-009D1AC4973F}" dt="2024-08-02T16:43:35.048" v="34" actId="47"/>
        <pc:sldMkLst>
          <pc:docMk/>
          <pc:sldMk cId="22132168" sldId="274"/>
        </pc:sldMkLst>
        <pc:picChg chg="del">
          <ac:chgData name="Neemias Informatica Lima" userId="b77af7bd85500281" providerId="LiveId" clId="{1F8DB7EC-B222-40FB-A9F7-009D1AC4973F}" dt="2024-08-02T16:42:21.921" v="7" actId="478"/>
          <ac:picMkLst>
            <pc:docMk/>
            <pc:sldMk cId="22132168" sldId="274"/>
            <ac:picMk id="3" creationId="{2DD4C27E-38CA-16FE-22DA-E1AD00BD704B}"/>
          </ac:picMkLst>
        </pc:picChg>
        <pc:picChg chg="add mod">
          <ac:chgData name="Neemias Informatica Lima" userId="b77af7bd85500281" providerId="LiveId" clId="{1F8DB7EC-B222-40FB-A9F7-009D1AC4973F}" dt="2024-08-02T16:43:27.285" v="33" actId="962"/>
          <ac:picMkLst>
            <pc:docMk/>
            <pc:sldMk cId="22132168" sldId="274"/>
            <ac:picMk id="4" creationId="{42C7B869-0109-D98A-155F-3E3DC7E406FB}"/>
          </ac:picMkLst>
        </pc:picChg>
      </pc:sldChg>
      <pc:sldChg chg="delSp mod">
        <pc:chgData name="Neemias Informatica Lima" userId="b77af7bd85500281" providerId="LiveId" clId="{1F8DB7EC-B222-40FB-A9F7-009D1AC4973F}" dt="2024-08-02T16:42:22.815" v="8" actId="478"/>
        <pc:sldMkLst>
          <pc:docMk/>
          <pc:sldMk cId="4269271623" sldId="275"/>
        </pc:sldMkLst>
        <pc:picChg chg="del">
          <ac:chgData name="Neemias Informatica Lima" userId="b77af7bd85500281" providerId="LiveId" clId="{1F8DB7EC-B222-40FB-A9F7-009D1AC4973F}" dt="2024-08-02T16:42:22.815" v="8" actId="478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1F8DB7EC-B222-40FB-A9F7-009D1AC4973F}" dt="2024-08-02T16:42:40.629" v="12" actId="962"/>
        <pc:sldMkLst>
          <pc:docMk/>
          <pc:sldMk cId="2302156781" sldId="278"/>
        </pc:sldMkLst>
        <pc:picChg chg="del">
          <ac:chgData name="Neemias Informatica Lima" userId="b77af7bd85500281" providerId="LiveId" clId="{1F8DB7EC-B222-40FB-A9F7-009D1AC4973F}" dt="2024-08-02T16:42:13.483" v="0" actId="478"/>
          <ac:picMkLst>
            <pc:docMk/>
            <pc:sldMk cId="2302156781" sldId="278"/>
            <ac:picMk id="3" creationId="{2ECE6641-6CEF-4E26-51B3-68634FBD1D18}"/>
          </ac:picMkLst>
        </pc:picChg>
        <pc:picChg chg="add mod">
          <ac:chgData name="Neemias Informatica Lima" userId="b77af7bd85500281" providerId="LiveId" clId="{1F8DB7EC-B222-40FB-A9F7-009D1AC4973F}" dt="2024-08-02T16:42:40.629" v="12" actId="962"/>
          <ac:picMkLst>
            <pc:docMk/>
            <pc:sldMk cId="2302156781" sldId="278"/>
            <ac:picMk id="4" creationId="{AF97708F-55F9-EA7E-ABE8-F3E88B9420B3}"/>
          </ac:picMkLst>
        </pc:picChg>
      </pc:sldChg>
      <pc:sldChg chg="delSp mod">
        <pc:chgData name="Neemias Informatica Lima" userId="b77af7bd85500281" providerId="LiveId" clId="{1F8DB7EC-B222-40FB-A9F7-009D1AC4973F}" dt="2024-08-02T16:42:24.196" v="9" actId="478"/>
        <pc:sldMkLst>
          <pc:docMk/>
          <pc:sldMk cId="1171776255" sldId="279"/>
        </pc:sldMkLst>
        <pc:picChg chg="del">
          <ac:chgData name="Neemias Informatica Lima" userId="b77af7bd85500281" providerId="LiveId" clId="{1F8DB7EC-B222-40FB-A9F7-009D1AC4973F}" dt="2024-08-02T16:42:24.196" v="9" actId="478"/>
          <ac:picMkLst>
            <pc:docMk/>
            <pc:sldMk cId="1171776255" sldId="279"/>
            <ac:picMk id="3" creationId="{252895DC-EA6C-9B2D-19A2-52218D210692}"/>
          </ac:picMkLst>
        </pc:picChg>
      </pc:sldChg>
    </pc:docChg>
  </pc:docChgLst>
  <pc:docChgLst>
    <pc:chgData name="Neemias Informatica Lima" userId="b77af7bd85500281" providerId="LiveId" clId="{8A27D4B4-8A58-43A4-8B94-CD2176C8CE84}"/>
    <pc:docChg chg="custSel addSld modSld sldOrd">
      <pc:chgData name="Neemias Informatica Lima" userId="b77af7bd85500281" providerId="LiveId" clId="{8A27D4B4-8A58-43A4-8B94-CD2176C8CE84}" dt="2024-07-19T16:51:59.239" v="41" actId="962"/>
      <pc:docMkLst>
        <pc:docMk/>
      </pc:docMkLst>
      <pc:sldChg chg="addSp delSp modSp mod">
        <pc:chgData name="Neemias Informatica Lima" userId="b77af7bd85500281" providerId="LiveId" clId="{8A27D4B4-8A58-43A4-8B94-CD2176C8CE84}" dt="2024-07-19T11:17:03.484" v="16" actId="962"/>
        <pc:sldMkLst>
          <pc:docMk/>
          <pc:sldMk cId="1644680900" sldId="268"/>
        </pc:sldMkLst>
        <pc:picChg chg="add mod">
          <ac:chgData name="Neemias Informatica Lima" userId="b77af7bd85500281" providerId="LiveId" clId="{8A27D4B4-8A58-43A4-8B94-CD2176C8CE84}" dt="2024-07-19T11:17:03.484" v="16" actId="962"/>
          <ac:picMkLst>
            <pc:docMk/>
            <pc:sldMk cId="1644680900" sldId="268"/>
            <ac:picMk id="3" creationId="{A52B6A22-A89B-3647-2A8D-F287E85AEA64}"/>
          </ac:picMkLst>
        </pc:picChg>
        <pc:picChg chg="del">
          <ac:chgData name="Neemias Informatica Lima" userId="b77af7bd85500281" providerId="LiveId" clId="{8A27D4B4-8A58-43A4-8B94-CD2176C8CE84}" dt="2024-07-19T11:16:15.683" v="0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09.906" v="19" actId="962"/>
        <pc:sldMkLst>
          <pc:docMk/>
          <pc:sldMk cId="4137419252" sldId="269"/>
        </pc:sldMkLst>
        <pc:picChg chg="del">
          <ac:chgData name="Neemias Informatica Lima" userId="b77af7bd85500281" providerId="LiveId" clId="{8A27D4B4-8A58-43A4-8B94-CD2176C8CE84}" dt="2024-07-19T11:16:17.258" v="1" actId="478"/>
          <ac:picMkLst>
            <pc:docMk/>
            <pc:sldMk cId="4137419252" sldId="269"/>
            <ac:picMk id="3" creationId="{5F7DD029-15A7-7304-F706-1D2DCF7E6FA9}"/>
          </ac:picMkLst>
        </pc:picChg>
        <pc:picChg chg="add mod">
          <ac:chgData name="Neemias Informatica Lima" userId="b77af7bd85500281" providerId="LiveId" clId="{8A27D4B4-8A58-43A4-8B94-CD2176C8CE84}" dt="2024-07-19T11:17:09.906" v="19" actId="962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16.407" v="22" actId="962"/>
        <pc:sldMkLst>
          <pc:docMk/>
          <pc:sldMk cId="3747751760" sldId="270"/>
        </pc:sldMkLst>
        <pc:picChg chg="del">
          <ac:chgData name="Neemias Informatica Lima" userId="b77af7bd85500281" providerId="LiveId" clId="{8A27D4B4-8A58-43A4-8B94-CD2176C8CE84}" dt="2024-07-19T11:16:18.185" v="2" actId="478"/>
          <ac:picMkLst>
            <pc:docMk/>
            <pc:sldMk cId="3747751760" sldId="270"/>
            <ac:picMk id="3" creationId="{AF9E42B0-5CAC-C25A-0721-D33B4498C254}"/>
          </ac:picMkLst>
        </pc:picChg>
        <pc:picChg chg="add mod">
          <ac:chgData name="Neemias Informatica Lima" userId="b77af7bd85500281" providerId="LiveId" clId="{8A27D4B4-8A58-43A4-8B94-CD2176C8CE84}" dt="2024-07-19T11:17:16.407" v="22" actId="962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2.861" v="25" actId="962"/>
        <pc:sldMkLst>
          <pc:docMk/>
          <pc:sldMk cId="613821706" sldId="271"/>
        </pc:sldMkLst>
        <pc:picChg chg="del">
          <ac:chgData name="Neemias Informatica Lima" userId="b77af7bd85500281" providerId="LiveId" clId="{8A27D4B4-8A58-43A4-8B94-CD2176C8CE84}" dt="2024-07-19T11:16:19.277" v="3" actId="478"/>
          <ac:picMkLst>
            <pc:docMk/>
            <pc:sldMk cId="613821706" sldId="271"/>
            <ac:picMk id="3" creationId="{FA5633E0-C1B0-D3FB-DDA8-ECD71DFCE148}"/>
          </ac:picMkLst>
        </pc:picChg>
        <pc:picChg chg="add mod">
          <ac:chgData name="Neemias Informatica Lima" userId="b77af7bd85500281" providerId="LiveId" clId="{8A27D4B4-8A58-43A4-8B94-CD2176C8CE84}" dt="2024-07-19T11:17:22.861" v="25" actId="962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29.224" v="28" actId="962"/>
        <pc:sldMkLst>
          <pc:docMk/>
          <pc:sldMk cId="3412323748" sldId="272"/>
        </pc:sldMkLst>
        <pc:picChg chg="del">
          <ac:chgData name="Neemias Informatica Lima" userId="b77af7bd85500281" providerId="LiveId" clId="{8A27D4B4-8A58-43A4-8B94-CD2176C8CE84}" dt="2024-07-19T11:16:20.421" v="4" actId="478"/>
          <ac:picMkLst>
            <pc:docMk/>
            <pc:sldMk cId="3412323748" sldId="272"/>
            <ac:picMk id="3" creationId="{0BB72140-26F9-87F7-1658-C507EE92BD83}"/>
          </ac:picMkLst>
        </pc:picChg>
        <pc:picChg chg="add mod">
          <ac:chgData name="Neemias Informatica Lima" userId="b77af7bd85500281" providerId="LiveId" clId="{8A27D4B4-8A58-43A4-8B94-CD2176C8CE84}" dt="2024-07-19T11:17:29.224" v="28" actId="962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35.331" v="31" actId="962"/>
        <pc:sldMkLst>
          <pc:docMk/>
          <pc:sldMk cId="3920268793" sldId="273"/>
        </pc:sldMkLst>
        <pc:picChg chg="del">
          <ac:chgData name="Neemias Informatica Lima" userId="b77af7bd85500281" providerId="LiveId" clId="{8A27D4B4-8A58-43A4-8B94-CD2176C8CE84}" dt="2024-07-19T11:16:21.959" v="5" actId="478"/>
          <ac:picMkLst>
            <pc:docMk/>
            <pc:sldMk cId="3920268793" sldId="273"/>
            <ac:picMk id="3" creationId="{DC51A20A-12BF-3A76-3F0A-EEE679ADFACB}"/>
          </ac:picMkLst>
        </pc:picChg>
        <pc:picChg chg="add mod">
          <ac:chgData name="Neemias Informatica Lima" userId="b77af7bd85500281" providerId="LiveId" clId="{8A27D4B4-8A58-43A4-8B94-CD2176C8CE84}" dt="2024-07-19T11:17:35.331" v="31" actId="962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44.002" v="34" actId="962"/>
        <pc:sldMkLst>
          <pc:docMk/>
          <pc:sldMk cId="22132168" sldId="274"/>
        </pc:sldMkLst>
        <pc:picChg chg="del">
          <ac:chgData name="Neemias Informatica Lima" userId="b77af7bd85500281" providerId="LiveId" clId="{8A27D4B4-8A58-43A4-8B94-CD2176C8CE84}" dt="2024-07-19T11:16:23.394" v="6" actId="478"/>
          <ac:picMkLst>
            <pc:docMk/>
            <pc:sldMk cId="22132168" sldId="274"/>
            <ac:picMk id="3" creationId="{E57CD207-0C35-1736-1CFC-9FA02A15E75A}"/>
          </ac:picMkLst>
        </pc:picChg>
        <pc:picChg chg="add mod">
          <ac:chgData name="Neemias Informatica Lima" userId="b77af7bd85500281" providerId="LiveId" clId="{8A27D4B4-8A58-43A4-8B94-CD2176C8CE84}" dt="2024-07-19T11:17:44.002" v="34" actId="962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8A27D4B4-8A58-43A4-8B94-CD2176C8CE84}" dt="2024-07-19T11:17:53.819" v="38" actId="962"/>
        <pc:sldMkLst>
          <pc:docMk/>
          <pc:sldMk cId="4269271623" sldId="275"/>
        </pc:sldMkLst>
        <pc:picChg chg="add mod">
          <ac:chgData name="Neemias Informatica Lima" userId="b77af7bd85500281" providerId="LiveId" clId="{8A27D4B4-8A58-43A4-8B94-CD2176C8CE84}" dt="2024-07-19T11:17:53.819" v="38" actId="962"/>
          <ac:picMkLst>
            <pc:docMk/>
            <pc:sldMk cId="4269271623" sldId="275"/>
            <ac:picMk id="3" creationId="{5AA591EE-0858-2B10-474D-CE83FF302543}"/>
          </ac:picMkLst>
        </pc:picChg>
        <pc:picChg chg="del">
          <ac:chgData name="Neemias Informatica Lima" userId="b77af7bd85500281" providerId="LiveId" clId="{8A27D4B4-8A58-43A4-8B94-CD2176C8CE84}" dt="2024-07-19T11:16:24.378" v="7" actId="478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 ord">
        <pc:chgData name="Neemias Informatica Lima" userId="b77af7bd85500281" providerId="LiveId" clId="{8A27D4B4-8A58-43A4-8B94-CD2176C8CE84}" dt="2024-07-19T11:16:55.913" v="13"/>
        <pc:sldMkLst>
          <pc:docMk/>
          <pc:sldMk cId="2302156781" sldId="278"/>
        </pc:sldMkLst>
        <pc:picChg chg="del">
          <ac:chgData name="Neemias Informatica Lima" userId="b77af7bd85500281" providerId="LiveId" clId="{8A27D4B4-8A58-43A4-8B94-CD2176C8CE84}" dt="2024-07-19T11:16:25.734" v="8" actId="478"/>
          <ac:picMkLst>
            <pc:docMk/>
            <pc:sldMk cId="2302156781" sldId="278"/>
            <ac:picMk id="3" creationId="{65BC3A7E-2A90-89BB-ECFC-40FECDC78DDD}"/>
          </ac:picMkLst>
        </pc:picChg>
        <pc:picChg chg="add mod">
          <ac:chgData name="Neemias Informatica Lima" userId="b77af7bd85500281" providerId="LiveId" clId="{8A27D4B4-8A58-43A4-8B94-CD2176C8CE84}" dt="2024-07-19T11:16:51.827" v="11" actId="962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modSp add mod">
        <pc:chgData name="Neemias Informatica Lima" userId="b77af7bd85500281" providerId="LiveId" clId="{8A27D4B4-8A58-43A4-8B94-CD2176C8CE84}" dt="2024-07-19T16:51:59.239" v="41" actId="962"/>
        <pc:sldMkLst>
          <pc:docMk/>
          <pc:sldMk cId="1171776255" sldId="279"/>
        </pc:sldMkLst>
        <pc:picChg chg="add mod">
          <ac:chgData name="Neemias Informatica Lima" userId="b77af7bd85500281" providerId="LiveId" clId="{8A27D4B4-8A58-43A4-8B94-CD2176C8CE84}" dt="2024-07-19T16:51:59.239" v="41" actId="962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21057EC-3F03-4F80-9957-6FBCFF7190C1}"/>
    <pc:docChg chg="custSel delSld modSld">
      <pc:chgData name="Neemias Informatica Lima" userId="b77af7bd85500281" providerId="LiveId" clId="{C21057EC-3F03-4F80-9957-6FBCFF7190C1}" dt="2024-03-27T23:50:41.446" v="36" actId="47"/>
      <pc:docMkLst>
        <pc:docMk/>
      </pc:docMkLst>
      <pc:sldChg chg="addSp delSp modSp mod">
        <pc:chgData name="Neemias Informatica Lima" userId="b77af7bd85500281" providerId="LiveId" clId="{C21057EC-3F03-4F80-9957-6FBCFF7190C1}" dt="2024-03-27T23:50:37.100" v="35" actId="962"/>
        <pc:sldMkLst>
          <pc:docMk/>
          <pc:sldMk cId="2431282201" sldId="265"/>
        </pc:sldMkLst>
        <pc:picChg chg="del">
          <ac:chgData name="Neemias Informatica Lima" userId="b77af7bd85500281" providerId="LiveId" clId="{C21057EC-3F03-4F80-9957-6FBCFF7190C1}" dt="2024-03-27T23:49:06.770" v="8" actId="478"/>
          <ac:picMkLst>
            <pc:docMk/>
            <pc:sldMk cId="2431282201" sldId="265"/>
            <ac:picMk id="3" creationId="{4C8FFCD6-CF72-3822-2031-AA03C1D4D967}"/>
          </ac:picMkLst>
        </pc:picChg>
        <pc:picChg chg="add mod">
          <ac:chgData name="Neemias Informatica Lima" userId="b77af7bd85500281" providerId="LiveId" clId="{C21057EC-3F03-4F80-9957-6FBCFF7190C1}" dt="2024-03-27T23:50:37.100" v="35" actId="962"/>
          <ac:picMkLst>
            <pc:docMk/>
            <pc:sldMk cId="2431282201" sldId="265"/>
            <ac:picMk id="4" creationId="{5E5720AA-5BAF-86D2-B698-230206017FDC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0.400" v="11" actId="27614"/>
        <pc:sldMkLst>
          <pc:docMk/>
          <pc:sldMk cId="358973637" sldId="268"/>
        </pc:sldMkLst>
        <pc:picChg chg="add mod">
          <ac:chgData name="Neemias Informatica Lima" userId="b77af7bd85500281" providerId="LiveId" clId="{C21057EC-3F03-4F80-9957-6FBCFF7190C1}" dt="2024-03-27T23:49:30.400" v="11" actId="27614"/>
          <ac:picMkLst>
            <pc:docMk/>
            <pc:sldMk cId="358973637" sldId="268"/>
            <ac:picMk id="3" creationId="{EF1EE48D-52BE-C32D-0932-8A124CB9A28D}"/>
          </ac:picMkLst>
        </pc:picChg>
        <pc:picChg chg="del">
          <ac:chgData name="Neemias Informatica Lima" userId="b77af7bd85500281" providerId="LiveId" clId="{C21057EC-3F03-4F80-9957-6FBCFF7190C1}" dt="2024-03-27T23:48:53.583" v="0" actId="478"/>
          <ac:picMkLst>
            <pc:docMk/>
            <pc:sldMk cId="358973637" sldId="268"/>
            <ac:picMk id="4" creationId="{F5E02EA6-DB55-D2F1-1425-021ECF9E1015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36.487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C21057EC-3F03-4F80-9957-6FBCFF7190C1}" dt="2024-03-27T23:49:36.487" v="14" actId="962"/>
          <ac:picMkLst>
            <pc:docMk/>
            <pc:sldMk cId="2824977652" sldId="269"/>
            <ac:picMk id="3" creationId="{30533313-0C8C-BC70-E12D-17CC431BF175}"/>
          </ac:picMkLst>
        </pc:picChg>
        <pc:picChg chg="del">
          <ac:chgData name="Neemias Informatica Lima" userId="b77af7bd85500281" providerId="LiveId" clId="{C21057EC-3F03-4F80-9957-6FBCFF7190C1}" dt="2024-03-27T23:48:54.985" v="1" actId="478"/>
          <ac:picMkLst>
            <pc:docMk/>
            <pc:sldMk cId="2824977652" sldId="269"/>
            <ac:picMk id="4" creationId="{A364AA6E-5C6E-16F5-D553-167D666C332B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47.766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C21057EC-3F03-4F80-9957-6FBCFF7190C1}" dt="2024-03-27T23:49:47.766" v="17" actId="962"/>
          <ac:picMkLst>
            <pc:docMk/>
            <pc:sldMk cId="191442360" sldId="270"/>
            <ac:picMk id="3" creationId="{D85D7B3B-A3E3-9BF6-2764-48EA44BE7F29}"/>
          </ac:picMkLst>
        </pc:picChg>
        <pc:picChg chg="del">
          <ac:chgData name="Neemias Informatica Lima" userId="b77af7bd85500281" providerId="LiveId" clId="{C21057EC-3F03-4F80-9957-6FBCFF7190C1}" dt="2024-03-27T23:48:56.407" v="2" actId="478"/>
          <ac:picMkLst>
            <pc:docMk/>
            <pc:sldMk cId="191442360" sldId="270"/>
            <ac:picMk id="4" creationId="{0BDCC209-DE05-F2EA-171A-8926182B51F0}"/>
          </ac:picMkLst>
        </pc:picChg>
      </pc:sldChg>
      <pc:sldChg chg="addSp delSp modSp mod">
        <pc:chgData name="Neemias Informatica Lima" userId="b77af7bd85500281" providerId="LiveId" clId="{C21057EC-3F03-4F80-9957-6FBCFF7190C1}" dt="2024-03-27T23:49:54.672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C21057EC-3F03-4F80-9957-6FBCFF7190C1}" dt="2024-03-27T23:49:54.672" v="20" actId="962"/>
          <ac:picMkLst>
            <pc:docMk/>
            <pc:sldMk cId="3432517485" sldId="271"/>
            <ac:picMk id="3" creationId="{3059BEDD-C23C-8EFE-63C0-7586C382356F}"/>
          </ac:picMkLst>
        </pc:picChg>
        <pc:picChg chg="del">
          <ac:chgData name="Neemias Informatica Lima" userId="b77af7bd85500281" providerId="LiveId" clId="{C21057EC-3F03-4F80-9957-6FBCFF7190C1}" dt="2024-03-27T23:48:57.711" v="3" actId="478"/>
          <ac:picMkLst>
            <pc:docMk/>
            <pc:sldMk cId="3432517485" sldId="271"/>
            <ac:picMk id="4" creationId="{F8927ADC-266B-6649-A581-6318D50D8FEA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03.137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C21057EC-3F03-4F80-9957-6FBCFF7190C1}" dt="2024-03-27T23:50:03.137" v="23" actId="962"/>
          <ac:picMkLst>
            <pc:docMk/>
            <pc:sldMk cId="3149250156" sldId="272"/>
            <ac:picMk id="3" creationId="{8E715100-16C6-623C-FABF-B17C109D94D2}"/>
          </ac:picMkLst>
        </pc:picChg>
        <pc:picChg chg="del">
          <ac:chgData name="Neemias Informatica Lima" userId="b77af7bd85500281" providerId="LiveId" clId="{C21057EC-3F03-4F80-9957-6FBCFF7190C1}" dt="2024-03-27T23:48:59.222" v="4" actId="478"/>
          <ac:picMkLst>
            <pc:docMk/>
            <pc:sldMk cId="3149250156" sldId="272"/>
            <ac:picMk id="6" creationId="{685F037E-8261-1320-F0FF-D40B2424ACD8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11.005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C21057EC-3F03-4F80-9957-6FBCFF7190C1}" dt="2024-03-27T23:50:11.005" v="26" actId="962"/>
          <ac:picMkLst>
            <pc:docMk/>
            <pc:sldMk cId="316013847" sldId="273"/>
            <ac:picMk id="3" creationId="{F20FF196-88C0-FF2B-7951-3976E958BA84}"/>
          </ac:picMkLst>
        </pc:picChg>
        <pc:picChg chg="del">
          <ac:chgData name="Neemias Informatica Lima" userId="b77af7bd85500281" providerId="LiveId" clId="{C21057EC-3F03-4F80-9957-6FBCFF7190C1}" dt="2024-03-27T23:49:01.180" v="5" actId="478"/>
          <ac:picMkLst>
            <pc:docMk/>
            <pc:sldMk cId="316013847" sldId="273"/>
            <ac:picMk id="4" creationId="{69CB348C-3EF2-5462-F82C-F105063BC6D2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2.859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C21057EC-3F03-4F80-9957-6FBCFF7190C1}" dt="2024-03-27T23:50:22.859" v="29" actId="962"/>
          <ac:picMkLst>
            <pc:docMk/>
            <pc:sldMk cId="2095798754" sldId="274"/>
            <ac:picMk id="3" creationId="{93522D47-D208-7C00-4809-291A3C85AA07}"/>
          </ac:picMkLst>
        </pc:picChg>
        <pc:picChg chg="del">
          <ac:chgData name="Neemias Informatica Lima" userId="b77af7bd85500281" providerId="LiveId" clId="{C21057EC-3F03-4F80-9957-6FBCFF7190C1}" dt="2024-03-27T23:49:02.952" v="6" actId="478"/>
          <ac:picMkLst>
            <pc:docMk/>
            <pc:sldMk cId="2095798754" sldId="274"/>
            <ac:picMk id="4" creationId="{0EE7802C-87C7-1496-E402-FAEA83D64546}"/>
          </ac:picMkLst>
        </pc:picChg>
      </pc:sldChg>
      <pc:sldChg chg="addSp delSp modSp mod">
        <pc:chgData name="Neemias Informatica Lima" userId="b77af7bd85500281" providerId="LiveId" clId="{C21057EC-3F03-4F80-9957-6FBCFF7190C1}" dt="2024-03-27T23:50:29.390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21057EC-3F03-4F80-9957-6FBCFF7190C1}" dt="2024-03-27T23:50:29.390" v="32" actId="962"/>
          <ac:picMkLst>
            <pc:docMk/>
            <pc:sldMk cId="2869687810" sldId="275"/>
            <ac:picMk id="3" creationId="{E27BEED5-DB2F-B0C4-3A3B-4AC40B5B5D0E}"/>
          </ac:picMkLst>
        </pc:picChg>
        <pc:picChg chg="del">
          <ac:chgData name="Neemias Informatica Lima" userId="b77af7bd85500281" providerId="LiveId" clId="{C21057EC-3F03-4F80-9957-6FBCFF7190C1}" dt="2024-03-27T23:49:04.865" v="7" actId="478"/>
          <ac:picMkLst>
            <pc:docMk/>
            <pc:sldMk cId="2869687810" sldId="275"/>
            <ac:picMk id="4" creationId="{58ECAD48-541C-FF69-5E6A-3C33E3282D8A}"/>
          </ac:picMkLst>
        </pc:picChg>
      </pc:sldChg>
      <pc:sldChg chg="delSp del mod">
        <pc:chgData name="Neemias Informatica Lima" userId="b77af7bd85500281" providerId="LiveId" clId="{C21057EC-3F03-4F80-9957-6FBCFF7190C1}" dt="2024-03-27T23:50:41.446" v="36" actId="47"/>
        <pc:sldMkLst>
          <pc:docMk/>
          <pc:sldMk cId="1788501405" sldId="276"/>
        </pc:sldMkLst>
        <pc:picChg chg="del">
          <ac:chgData name="Neemias Informatica Lima" userId="b77af7bd85500281" providerId="LiveId" clId="{C21057EC-3F03-4F80-9957-6FBCFF7190C1}" dt="2024-03-27T23:49:08.807" v="9" actId="478"/>
          <ac:picMkLst>
            <pc:docMk/>
            <pc:sldMk cId="1788501405" sldId="276"/>
            <ac:picMk id="3" creationId="{4FFE4DFC-F515-1320-800C-EEF2CBB4774E}"/>
          </ac:picMkLst>
        </pc:picChg>
      </pc:sldChg>
    </pc:docChg>
  </pc:docChgLst>
  <pc:docChgLst>
    <pc:chgData name="Neemias Informatica Lima" userId="b77af7bd85500281" providerId="LiveId" clId="{FA40DE36-C1CA-4316-98B6-D59F469C959A}"/>
    <pc:docChg chg="custSel modSld">
      <pc:chgData name="Neemias Informatica Lima" userId="b77af7bd85500281" providerId="LiveId" clId="{FA40DE36-C1CA-4316-98B6-D59F469C959A}" dt="2024-07-26T16:22:14.973" v="39" actId="962"/>
      <pc:docMkLst>
        <pc:docMk/>
      </pc:docMkLst>
      <pc:sldChg chg="addSp delSp modSp mod">
        <pc:chgData name="Neemias Informatica Lima" userId="b77af7bd85500281" providerId="LiveId" clId="{FA40DE36-C1CA-4316-98B6-D59F469C959A}" dt="2024-07-25T20:00:50.719" v="15" actId="962"/>
        <pc:sldMkLst>
          <pc:docMk/>
          <pc:sldMk cId="1644680900" sldId="268"/>
        </pc:sldMkLst>
        <pc:picChg chg="del">
          <ac:chgData name="Neemias Informatica Lima" userId="b77af7bd85500281" providerId="LiveId" clId="{FA40DE36-C1CA-4316-98B6-D59F469C959A}" dt="2024-07-25T20:00:29.441" v="1" actId="478"/>
          <ac:picMkLst>
            <pc:docMk/>
            <pc:sldMk cId="1644680900" sldId="268"/>
            <ac:picMk id="3" creationId="{A52B6A22-A89B-3647-2A8D-F287E85AEA64}"/>
          </ac:picMkLst>
        </pc:picChg>
        <pc:picChg chg="add mod">
          <ac:chgData name="Neemias Informatica Lima" userId="b77af7bd85500281" providerId="LiveId" clId="{FA40DE36-C1CA-4316-98B6-D59F469C959A}" dt="2024-07-25T20:00:50.719" v="15" actId="962"/>
          <ac:picMkLst>
            <pc:docMk/>
            <pc:sldMk cId="1644680900" sldId="268"/>
            <ac:picMk id="4" creationId="{AF641E8C-F5A2-8AFB-CD33-47B13FF8B3CE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03.995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FA40DE36-C1CA-4316-98B6-D59F469C959A}" dt="2024-07-25T20:01:03.995" v="18" actId="962"/>
          <ac:picMkLst>
            <pc:docMk/>
            <pc:sldMk cId="4137419252" sldId="269"/>
            <ac:picMk id="3" creationId="{7E671B5D-31A3-C49D-8061-97F67EEB239B}"/>
          </ac:picMkLst>
        </pc:picChg>
        <pc:picChg chg="del">
          <ac:chgData name="Neemias Informatica Lima" userId="b77af7bd85500281" providerId="LiveId" clId="{FA40DE36-C1CA-4316-98B6-D59F469C959A}" dt="2024-07-25T20:00:30.928" v="2" actId="478"/>
          <ac:picMkLst>
            <pc:docMk/>
            <pc:sldMk cId="4137419252" sldId="269"/>
            <ac:picMk id="4" creationId="{187D0898-C004-BAF2-8FEF-A746FDD17CAD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11.651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FA40DE36-C1CA-4316-98B6-D59F469C959A}" dt="2024-07-25T20:01:11.651" v="21" actId="962"/>
          <ac:picMkLst>
            <pc:docMk/>
            <pc:sldMk cId="3747751760" sldId="270"/>
            <ac:picMk id="3" creationId="{730C0CA7-E09F-2260-F88B-F3717234A6B0}"/>
          </ac:picMkLst>
        </pc:picChg>
        <pc:picChg chg="del">
          <ac:chgData name="Neemias Informatica Lima" userId="b77af7bd85500281" providerId="LiveId" clId="{FA40DE36-C1CA-4316-98B6-D59F469C959A}" dt="2024-07-25T20:00:32.105" v="3" actId="478"/>
          <ac:picMkLst>
            <pc:docMk/>
            <pc:sldMk cId="3747751760" sldId="270"/>
            <ac:picMk id="4" creationId="{FBE3E226-A543-D594-FBB1-3310FFEF3B80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3.281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FA40DE36-C1CA-4316-98B6-D59F469C959A}" dt="2024-07-25T20:01:23.281" v="24" actId="962"/>
          <ac:picMkLst>
            <pc:docMk/>
            <pc:sldMk cId="613821706" sldId="271"/>
            <ac:picMk id="3" creationId="{7B596F26-6200-6124-C2FE-A83EF800A4F2}"/>
          </ac:picMkLst>
        </pc:picChg>
        <pc:picChg chg="del">
          <ac:chgData name="Neemias Informatica Lima" userId="b77af7bd85500281" providerId="LiveId" clId="{FA40DE36-C1CA-4316-98B6-D59F469C959A}" dt="2024-07-25T20:00:33.287" v="4" actId="478"/>
          <ac:picMkLst>
            <pc:docMk/>
            <pc:sldMk cId="613821706" sldId="271"/>
            <ac:picMk id="4" creationId="{28C68FF6-272F-418C-AB16-19D16DD57A46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29.021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FA40DE36-C1CA-4316-98B6-D59F469C959A}" dt="2024-07-25T20:01:29.021" v="27" actId="962"/>
          <ac:picMkLst>
            <pc:docMk/>
            <pc:sldMk cId="3412323748" sldId="272"/>
            <ac:picMk id="3" creationId="{2B71BA85-D12B-CC75-2858-62EEDD806373}"/>
          </ac:picMkLst>
        </pc:picChg>
        <pc:picChg chg="del">
          <ac:chgData name="Neemias Informatica Lima" userId="b77af7bd85500281" providerId="LiveId" clId="{FA40DE36-C1CA-4316-98B6-D59F469C959A}" dt="2024-07-25T20:00:34.890" v="5" actId="478"/>
          <ac:picMkLst>
            <pc:docMk/>
            <pc:sldMk cId="3412323748" sldId="272"/>
            <ac:picMk id="4" creationId="{942180B2-BAE1-3208-C4C6-2A0792650B2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35.155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FA40DE36-C1CA-4316-98B6-D59F469C959A}" dt="2024-07-25T20:01:35.155" v="30" actId="962"/>
          <ac:picMkLst>
            <pc:docMk/>
            <pc:sldMk cId="3920268793" sldId="273"/>
            <ac:picMk id="3" creationId="{784C73DE-63E0-CA62-35B2-7FED2A02D424}"/>
          </ac:picMkLst>
        </pc:picChg>
        <pc:picChg chg="del">
          <ac:chgData name="Neemias Informatica Lima" userId="b77af7bd85500281" providerId="LiveId" clId="{FA40DE36-C1CA-4316-98B6-D59F469C959A}" dt="2024-07-25T20:00:36.351" v="6" actId="478"/>
          <ac:picMkLst>
            <pc:docMk/>
            <pc:sldMk cId="3920268793" sldId="273"/>
            <ac:picMk id="4" creationId="{B68DB711-A41D-47D2-2C7D-1CF63B07645F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0.320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FA40DE36-C1CA-4316-98B6-D59F469C959A}" dt="2024-07-25T20:01:40.320" v="33" actId="962"/>
          <ac:picMkLst>
            <pc:docMk/>
            <pc:sldMk cId="22132168" sldId="274"/>
            <ac:picMk id="3" creationId="{2DD4C27E-38CA-16FE-22DA-E1AD00BD704B}"/>
          </ac:picMkLst>
        </pc:picChg>
        <pc:picChg chg="del">
          <ac:chgData name="Neemias Informatica Lima" userId="b77af7bd85500281" providerId="LiveId" clId="{FA40DE36-C1CA-4316-98B6-D59F469C959A}" dt="2024-07-25T20:00:37.710" v="7" actId="478"/>
          <ac:picMkLst>
            <pc:docMk/>
            <pc:sldMk cId="22132168" sldId="274"/>
            <ac:picMk id="4" creationId="{05F52E7B-F9CE-8CB6-CADA-5AF69A495125}"/>
          </ac:picMkLst>
        </pc:picChg>
      </pc:sldChg>
      <pc:sldChg chg="addSp delSp modSp mod">
        <pc:chgData name="Neemias Informatica Lima" userId="b77af7bd85500281" providerId="LiveId" clId="{FA40DE36-C1CA-4316-98B6-D59F469C959A}" dt="2024-07-25T20:01:48.268" v="36" actId="962"/>
        <pc:sldMkLst>
          <pc:docMk/>
          <pc:sldMk cId="4269271623" sldId="275"/>
        </pc:sldMkLst>
        <pc:picChg chg="del">
          <ac:chgData name="Neemias Informatica Lima" userId="b77af7bd85500281" providerId="LiveId" clId="{FA40DE36-C1CA-4316-98B6-D59F469C959A}" dt="2024-07-25T20:00:39.251" v="8" actId="478"/>
          <ac:picMkLst>
            <pc:docMk/>
            <pc:sldMk cId="4269271623" sldId="275"/>
            <ac:picMk id="3" creationId="{5AA591EE-0858-2B10-474D-CE83FF302543}"/>
          </ac:picMkLst>
        </pc:picChg>
        <pc:picChg chg="add mod">
          <ac:chgData name="Neemias Informatica Lima" userId="b77af7bd85500281" providerId="LiveId" clId="{FA40DE36-C1CA-4316-98B6-D59F469C959A}" dt="2024-07-25T20:01:48.268" v="36" actId="962"/>
          <ac:picMkLst>
            <pc:docMk/>
            <pc:sldMk cId="4269271623" sldId="275"/>
            <ac:picMk id="4" creationId="{41DEA31F-7FB1-15D1-739A-CE13AE179EFA}"/>
          </ac:picMkLst>
        </pc:picChg>
      </pc:sldChg>
      <pc:sldChg chg="addSp delSp modSp mod">
        <pc:chgData name="Neemias Informatica Lima" userId="b77af7bd85500281" providerId="LiveId" clId="{FA40DE36-C1CA-4316-98B6-D59F469C959A}" dt="2024-07-25T20:00:46.487" v="12" actId="962"/>
        <pc:sldMkLst>
          <pc:docMk/>
          <pc:sldMk cId="2302156781" sldId="278"/>
        </pc:sldMkLst>
        <pc:picChg chg="add mod">
          <ac:chgData name="Neemias Informatica Lima" userId="b77af7bd85500281" providerId="LiveId" clId="{FA40DE36-C1CA-4316-98B6-D59F469C959A}" dt="2024-07-25T20:00:46.487" v="12" actId="962"/>
          <ac:picMkLst>
            <pc:docMk/>
            <pc:sldMk cId="2302156781" sldId="278"/>
            <ac:picMk id="3" creationId="{2ECE6641-6CEF-4E26-51B3-68634FBD1D18}"/>
          </ac:picMkLst>
        </pc:picChg>
        <pc:picChg chg="del">
          <ac:chgData name="Neemias Informatica Lima" userId="b77af7bd85500281" providerId="LiveId" clId="{FA40DE36-C1CA-4316-98B6-D59F469C959A}" dt="2024-07-25T20:00:28.198" v="0" actId="478"/>
          <ac:picMkLst>
            <pc:docMk/>
            <pc:sldMk cId="2302156781" sldId="278"/>
            <ac:picMk id="4" creationId="{5E998DA2-504D-5D77-CF8F-407D0EF89123}"/>
          </ac:picMkLst>
        </pc:picChg>
      </pc:sldChg>
      <pc:sldChg chg="addSp delSp modSp mod">
        <pc:chgData name="Neemias Informatica Lima" userId="b77af7bd85500281" providerId="LiveId" clId="{FA40DE36-C1CA-4316-98B6-D59F469C959A}" dt="2024-07-26T16:22:14.973" v="39" actId="962"/>
        <pc:sldMkLst>
          <pc:docMk/>
          <pc:sldMk cId="1171776255" sldId="279"/>
        </pc:sldMkLst>
        <pc:picChg chg="add mod">
          <ac:chgData name="Neemias Informatica Lima" userId="b77af7bd85500281" providerId="LiveId" clId="{FA40DE36-C1CA-4316-98B6-D59F469C959A}" dt="2024-07-26T16:22:14.973" v="39" actId="962"/>
          <ac:picMkLst>
            <pc:docMk/>
            <pc:sldMk cId="1171776255" sldId="279"/>
            <ac:picMk id="3" creationId="{252895DC-EA6C-9B2D-19A2-52218D210692}"/>
          </ac:picMkLst>
        </pc:picChg>
        <pc:picChg chg="del">
          <ac:chgData name="Neemias Informatica Lima" userId="b77af7bd85500281" providerId="LiveId" clId="{FA40DE36-C1CA-4316-98B6-D59F469C959A}" dt="2024-07-25T20:00:41.075" v="9" actId="478"/>
          <ac:picMkLst>
            <pc:docMk/>
            <pc:sldMk cId="1171776255" sldId="279"/>
            <ac:picMk id="3" creationId="{50CBB7E4-7481-A930-DC19-6AC985508288}"/>
          </ac:picMkLst>
        </pc:picChg>
      </pc:sldChg>
    </pc:docChg>
  </pc:docChgLst>
  <pc:docChgLst>
    <pc:chgData name="Neemias Informatica Lima" userId="b77af7bd85500281" providerId="LiveId" clId="{CF7FD3A6-E7C7-4EF8-86B3-4A8A0EC9771E}"/>
    <pc:docChg chg="custSel modSld sldOrd">
      <pc:chgData name="Neemias Informatica Lima" userId="b77af7bd85500281" providerId="LiveId" clId="{CF7FD3A6-E7C7-4EF8-86B3-4A8A0EC9771E}" dt="2024-05-16T20:45:09.888" v="32" actId="962"/>
      <pc:docMkLst>
        <pc:docMk/>
      </pc:docMkLst>
      <pc:sldChg chg="addSp delSp modSp mod">
        <pc:chgData name="Neemias Informatica Lima" userId="b77af7bd85500281" providerId="LiveId" clId="{CF7FD3A6-E7C7-4EF8-86B3-4A8A0EC9771E}" dt="2024-05-16T20:43:56.992" v="14" actId="962"/>
        <pc:sldMkLst>
          <pc:docMk/>
          <pc:sldMk cId="358973637" sldId="268"/>
        </pc:sldMkLst>
        <pc:picChg chg="del">
          <ac:chgData name="Neemias Informatica Lima" userId="b77af7bd85500281" providerId="LiveId" clId="{CF7FD3A6-E7C7-4EF8-86B3-4A8A0EC9771E}" dt="2024-05-16T20:43:09.051" v="0" actId="478"/>
          <ac:picMkLst>
            <pc:docMk/>
            <pc:sldMk cId="358973637" sldId="268"/>
            <ac:picMk id="3" creationId="{C9FB20DF-DCCF-0E40-7E68-ADB8321917BB}"/>
          </ac:picMkLst>
        </pc:picChg>
        <pc:picChg chg="add mod">
          <ac:chgData name="Neemias Informatica Lima" userId="b77af7bd85500281" providerId="LiveId" clId="{CF7FD3A6-E7C7-4EF8-86B3-4A8A0EC9771E}" dt="2024-05-16T20:43:56.992" v="14" actId="962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33.576" v="15"/>
        <pc:sldMkLst>
          <pc:docMk/>
          <pc:sldMk cId="2824977652" sldId="269"/>
        </pc:sldMkLst>
        <pc:picChg chg="del">
          <ac:chgData name="Neemias Informatica Lima" userId="b77af7bd85500281" providerId="LiveId" clId="{CF7FD3A6-E7C7-4EF8-86B3-4A8A0EC9771E}" dt="2024-05-16T20:43:10.481" v="1" actId="478"/>
          <ac:picMkLst>
            <pc:docMk/>
            <pc:sldMk cId="2824977652" sldId="269"/>
            <ac:picMk id="3" creationId="{DDE68C29-4819-7E61-828E-8F77BC315CB6}"/>
          </ac:picMkLst>
        </pc:picChg>
        <pc:picChg chg="add mod">
          <ac:chgData name="Neemias Informatica Lima" userId="b77af7bd85500281" providerId="LiveId" clId="{CF7FD3A6-E7C7-4EF8-86B3-4A8A0EC9771E}" dt="2024-05-16T20:44:33.576" v="15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4.001" v="17" actId="27614"/>
        <pc:sldMkLst>
          <pc:docMk/>
          <pc:sldMk cId="191442360" sldId="270"/>
        </pc:sldMkLst>
        <pc:picChg chg="del">
          <ac:chgData name="Neemias Informatica Lima" userId="b77af7bd85500281" providerId="LiveId" clId="{CF7FD3A6-E7C7-4EF8-86B3-4A8A0EC9771E}" dt="2024-05-16T20:43:11.935" v="2" actId="478"/>
          <ac:picMkLst>
            <pc:docMk/>
            <pc:sldMk cId="191442360" sldId="270"/>
            <ac:picMk id="3" creationId="{7611CCEB-BC5B-808B-7096-8F71E55A5A76}"/>
          </ac:picMkLst>
        </pc:picChg>
        <pc:picChg chg="add mod">
          <ac:chgData name="Neemias Informatica Lima" userId="b77af7bd85500281" providerId="LiveId" clId="{CF7FD3A6-E7C7-4EF8-86B3-4A8A0EC9771E}" dt="2024-05-16T20:44:44.001" v="17" actId="27614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46.638" v="20" actId="962"/>
        <pc:sldMkLst>
          <pc:docMk/>
          <pc:sldMk cId="3432517485" sldId="271"/>
        </pc:sldMkLst>
        <pc:picChg chg="del">
          <ac:chgData name="Neemias Informatica Lima" userId="b77af7bd85500281" providerId="LiveId" clId="{CF7FD3A6-E7C7-4EF8-86B3-4A8A0EC9771E}" dt="2024-05-16T20:43:12.861" v="3" actId="478"/>
          <ac:picMkLst>
            <pc:docMk/>
            <pc:sldMk cId="3432517485" sldId="271"/>
            <ac:picMk id="3" creationId="{863AFAAF-7A3D-B1EC-E52D-3A82D8664EA2}"/>
          </ac:picMkLst>
        </pc:picChg>
        <pc:picChg chg="add mod">
          <ac:chgData name="Neemias Informatica Lima" userId="b77af7bd85500281" providerId="LiveId" clId="{CF7FD3A6-E7C7-4EF8-86B3-4A8A0EC9771E}" dt="2024-05-16T20:44:46.638" v="20" actId="962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2.171" v="23" actId="962"/>
        <pc:sldMkLst>
          <pc:docMk/>
          <pc:sldMk cId="3149250156" sldId="272"/>
        </pc:sldMkLst>
        <pc:picChg chg="del">
          <ac:chgData name="Neemias Informatica Lima" userId="b77af7bd85500281" providerId="LiveId" clId="{CF7FD3A6-E7C7-4EF8-86B3-4A8A0EC9771E}" dt="2024-05-16T20:43:13.918" v="4" actId="478"/>
          <ac:picMkLst>
            <pc:docMk/>
            <pc:sldMk cId="3149250156" sldId="272"/>
            <ac:picMk id="3" creationId="{30BBD97E-B927-82AE-EF32-D80C61BB46DB}"/>
          </ac:picMkLst>
        </pc:picChg>
        <pc:picChg chg="add mod">
          <ac:chgData name="Neemias Informatica Lima" userId="b77af7bd85500281" providerId="LiveId" clId="{CF7FD3A6-E7C7-4EF8-86B3-4A8A0EC9771E}" dt="2024-05-16T20:44:52.171" v="23" actId="962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CF7FD3A6-E7C7-4EF8-86B3-4A8A0EC9771E}" dt="2024-05-16T20:44:57.428" v="26" actId="962"/>
        <pc:sldMkLst>
          <pc:docMk/>
          <pc:sldMk cId="316013847" sldId="273"/>
        </pc:sldMkLst>
        <pc:picChg chg="del">
          <ac:chgData name="Neemias Informatica Lima" userId="b77af7bd85500281" providerId="LiveId" clId="{CF7FD3A6-E7C7-4EF8-86B3-4A8A0EC9771E}" dt="2024-05-16T20:43:15.764" v="5" actId="478"/>
          <ac:picMkLst>
            <pc:docMk/>
            <pc:sldMk cId="316013847" sldId="273"/>
            <ac:picMk id="3" creationId="{C855356C-6F32-2FF3-A446-9A198FBA4E71}"/>
          </ac:picMkLst>
        </pc:picChg>
        <pc:picChg chg="add mod">
          <ac:chgData name="Neemias Informatica Lima" userId="b77af7bd85500281" providerId="LiveId" clId="{CF7FD3A6-E7C7-4EF8-86B3-4A8A0EC9771E}" dt="2024-05-16T20:44:57.428" v="26" actId="962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3.868" v="29" actId="962"/>
        <pc:sldMkLst>
          <pc:docMk/>
          <pc:sldMk cId="2095798754" sldId="274"/>
        </pc:sldMkLst>
        <pc:picChg chg="del">
          <ac:chgData name="Neemias Informatica Lima" userId="b77af7bd85500281" providerId="LiveId" clId="{CF7FD3A6-E7C7-4EF8-86B3-4A8A0EC9771E}" dt="2024-05-16T20:43:27.875" v="6" actId="478"/>
          <ac:picMkLst>
            <pc:docMk/>
            <pc:sldMk cId="2095798754" sldId="274"/>
            <ac:picMk id="3" creationId="{8D9EEB3D-C1CD-4D5A-38A5-7D23D4792B3A}"/>
          </ac:picMkLst>
        </pc:picChg>
        <pc:picChg chg="add mod">
          <ac:chgData name="Neemias Informatica Lima" userId="b77af7bd85500281" providerId="LiveId" clId="{CF7FD3A6-E7C7-4EF8-86B3-4A8A0EC9771E}" dt="2024-05-16T20:45:03.868" v="29" actId="962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">
        <pc:chgData name="Neemias Informatica Lima" userId="b77af7bd85500281" providerId="LiveId" clId="{CF7FD3A6-E7C7-4EF8-86B3-4A8A0EC9771E}" dt="2024-05-16T20:45:09.888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CF7FD3A6-E7C7-4EF8-86B3-4A8A0EC9771E}" dt="2024-05-16T20:45:09.888" v="32" actId="962"/>
          <ac:picMkLst>
            <pc:docMk/>
            <pc:sldMk cId="2869687810" sldId="275"/>
            <ac:picMk id="3" creationId="{2ED36A0C-E05C-BCA7-322F-30D0BF10CF1D}"/>
          </ac:picMkLst>
        </pc:picChg>
        <pc:picChg chg="del">
          <ac:chgData name="Neemias Informatica Lima" userId="b77af7bd85500281" providerId="LiveId" clId="{CF7FD3A6-E7C7-4EF8-86B3-4A8A0EC9771E}" dt="2024-05-16T20:43:29.292" v="7" actId="478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 ord">
        <pc:chgData name="Neemias Informatica Lima" userId="b77af7bd85500281" providerId="LiveId" clId="{CF7FD3A6-E7C7-4EF8-86B3-4A8A0EC9771E}" dt="2024-05-16T20:43:50.057" v="11"/>
        <pc:sldMkLst>
          <pc:docMk/>
          <pc:sldMk cId="1042959014" sldId="276"/>
        </pc:sldMkLst>
        <pc:picChg chg="del">
          <ac:chgData name="Neemias Informatica Lima" userId="b77af7bd85500281" providerId="LiveId" clId="{CF7FD3A6-E7C7-4EF8-86B3-4A8A0EC9771E}" dt="2024-05-16T20:43:31.405" v="8" actId="478"/>
          <ac:picMkLst>
            <pc:docMk/>
            <pc:sldMk cId="1042959014" sldId="276"/>
            <ac:picMk id="3" creationId="{B39569C8-8281-698B-D7DE-335E68518E90}"/>
          </ac:picMkLst>
        </pc:picChg>
        <pc:picChg chg="add mod">
          <ac:chgData name="Neemias Informatica Lima" userId="b77af7bd85500281" providerId="LiveId" clId="{CF7FD3A6-E7C7-4EF8-86B3-4A8A0EC9771E}" dt="2024-05-16T20:43:45.697" v="9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56E56F63-C24A-4607-B5CB-7B6C6C128B03}"/>
    <pc:docChg chg="custSel delSld modSld">
      <pc:chgData name="Neemias Informatica Lima" userId="b77af7bd85500281" providerId="LiveId" clId="{56E56F63-C24A-4607-B5CB-7B6C6C128B03}" dt="2023-06-23T11:49:55.615" v="42" actId="962"/>
      <pc:docMkLst>
        <pc:docMk/>
      </pc:docMkLst>
      <pc:sldChg chg="addSp delSp modSp mod">
        <pc:chgData name="Neemias Informatica Lima" userId="b77af7bd85500281" providerId="LiveId" clId="{56E56F63-C24A-4607-B5CB-7B6C6C128B03}" dt="2023-06-21T16:04:22.281" v="14" actId="27614"/>
        <pc:sldMkLst>
          <pc:docMk/>
          <pc:sldMk cId="673714155" sldId="257"/>
        </pc:sldMkLst>
        <pc:picChg chg="add mod">
          <ac:chgData name="Neemias Informatica Lima" userId="b77af7bd85500281" providerId="LiveId" clId="{56E56F63-C24A-4607-B5CB-7B6C6C128B03}" dt="2023-06-21T16:04:22.281" v="14" actId="27614"/>
          <ac:picMkLst>
            <pc:docMk/>
            <pc:sldMk cId="673714155" sldId="257"/>
            <ac:picMk id="3" creationId="{3A45DCE4-DF8E-B0D9-975E-A1ED9BDFC3E9}"/>
          </ac:picMkLst>
        </pc:picChg>
        <pc:picChg chg="del">
          <ac:chgData name="Neemias Informatica Lima" userId="b77af7bd85500281" providerId="LiveId" clId="{56E56F63-C24A-4607-B5CB-7B6C6C128B03}" dt="2023-06-21T16:03:49.566" v="0" actId="478"/>
          <ac:picMkLst>
            <pc:docMk/>
            <pc:sldMk cId="673714155" sldId="257"/>
            <ac:picMk id="4" creationId="{CD08E187-3A5C-1D8F-3BCC-4F7A68036F88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2.867" v="30" actId="962"/>
        <pc:sldMkLst>
          <pc:docMk/>
          <pc:sldMk cId="4063337808" sldId="262"/>
        </pc:sldMkLst>
        <pc:picChg chg="del">
          <ac:chgData name="Neemias Informatica Lima" userId="b77af7bd85500281" providerId="LiveId" clId="{56E56F63-C24A-4607-B5CB-7B6C6C128B03}" dt="2023-06-21T16:03:58.329" v="6" actId="478"/>
          <ac:picMkLst>
            <pc:docMk/>
            <pc:sldMk cId="4063337808" sldId="262"/>
            <ac:picMk id="3" creationId="{3D5C1906-C499-61E4-8AB3-47EE6F4C6767}"/>
          </ac:picMkLst>
        </pc:picChg>
        <pc:picChg chg="add mod">
          <ac:chgData name="Neemias Informatica Lima" userId="b77af7bd85500281" providerId="LiveId" clId="{56E56F63-C24A-4607-B5CB-7B6C6C128B03}" dt="2023-06-21T16:05:12.867" v="30" actId="962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19.692" v="33" actId="962"/>
        <pc:sldMkLst>
          <pc:docMk/>
          <pc:sldMk cId="530856640" sldId="263"/>
        </pc:sldMkLst>
        <pc:picChg chg="del">
          <ac:chgData name="Neemias Informatica Lima" userId="b77af7bd85500281" providerId="LiveId" clId="{56E56F63-C24A-4607-B5CB-7B6C6C128B03}" dt="2023-06-21T16:04:00.106" v="7" actId="478"/>
          <ac:picMkLst>
            <pc:docMk/>
            <pc:sldMk cId="530856640" sldId="263"/>
            <ac:picMk id="3" creationId="{FFE97EB2-D5B4-0ED3-157F-B3F470A685E1}"/>
          </ac:picMkLst>
        </pc:picChg>
        <pc:picChg chg="add mod">
          <ac:chgData name="Neemias Informatica Lima" userId="b77af7bd85500281" providerId="LiveId" clId="{56E56F63-C24A-4607-B5CB-7B6C6C128B03}" dt="2023-06-21T16:05:19.692" v="33" actId="962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28.616" v="36" actId="962"/>
        <pc:sldMkLst>
          <pc:docMk/>
          <pc:sldMk cId="3196196008" sldId="265"/>
        </pc:sldMkLst>
        <pc:picChg chg="del">
          <ac:chgData name="Neemias Informatica Lima" userId="b77af7bd85500281" providerId="LiveId" clId="{56E56F63-C24A-4607-B5CB-7B6C6C128B03}" dt="2023-06-21T16:04:04.873" v="8" actId="478"/>
          <ac:picMkLst>
            <pc:docMk/>
            <pc:sldMk cId="3196196008" sldId="265"/>
            <ac:picMk id="3" creationId="{1E2FB511-42A0-C90D-A02C-AB0C3DA89AAA}"/>
          </ac:picMkLst>
        </pc:picChg>
        <pc:picChg chg="add mod">
          <ac:chgData name="Neemias Informatica Lima" userId="b77af7bd85500281" providerId="LiveId" clId="{56E56F63-C24A-4607-B5CB-7B6C6C128B03}" dt="2023-06-21T16:05:28.616" v="36" actId="962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56E56F63-C24A-4607-B5CB-7B6C6C128B03}" dt="2023-06-23T11:49:47.527" v="39" actId="962"/>
        <pc:sldMkLst>
          <pc:docMk/>
          <pc:sldMk cId="1851065780" sldId="276"/>
        </pc:sldMkLst>
        <pc:picChg chg="del">
          <ac:chgData name="Neemias Informatica Lima" userId="b77af7bd85500281" providerId="LiveId" clId="{56E56F63-C24A-4607-B5CB-7B6C6C128B03}" dt="2023-06-21T16:04:09.231" v="10" actId="478"/>
          <ac:picMkLst>
            <pc:docMk/>
            <pc:sldMk cId="1851065780" sldId="276"/>
            <ac:picMk id="3" creationId="{18A931B2-3BB5-413E-25FC-4AF03E0E4174}"/>
          </ac:picMkLst>
        </pc:picChg>
        <pc:picChg chg="add mod">
          <ac:chgData name="Neemias Informatica Lima" userId="b77af7bd85500281" providerId="LiveId" clId="{56E56F63-C24A-4607-B5CB-7B6C6C128B03}" dt="2023-06-23T11:49:47.527" v="39" actId="962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5:03.958" v="27" actId="962"/>
        <pc:sldMkLst>
          <pc:docMk/>
          <pc:sldMk cId="1864668640" sldId="277"/>
        </pc:sldMkLst>
        <pc:picChg chg="add del mod">
          <ac:chgData name="Neemias Informatica Lima" userId="b77af7bd85500281" providerId="LiveId" clId="{56E56F63-C24A-4607-B5CB-7B6C6C128B03}" dt="2023-06-21T16:05:02.478" v="24" actId="478"/>
          <ac:picMkLst>
            <pc:docMk/>
            <pc:sldMk cId="1864668640" sldId="277"/>
            <ac:picMk id="3" creationId="{1F987A69-B73C-7C51-5C76-B05F409790F5}"/>
          </ac:picMkLst>
        </pc:picChg>
        <pc:picChg chg="del">
          <ac:chgData name="Neemias Informatica Lima" userId="b77af7bd85500281" providerId="LiveId" clId="{56E56F63-C24A-4607-B5CB-7B6C6C128B03}" dt="2023-06-21T16:03:50.962" v="1" actId="478"/>
          <ac:picMkLst>
            <pc:docMk/>
            <pc:sldMk cId="1864668640" sldId="277"/>
            <ac:picMk id="4" creationId="{9939F549-A70A-83C6-3316-B0B67A098B62}"/>
          </ac:picMkLst>
        </pc:picChg>
        <pc:picChg chg="add mod">
          <ac:chgData name="Neemias Informatica Lima" userId="b77af7bd85500281" providerId="LiveId" clId="{56E56F63-C24A-4607-B5CB-7B6C6C128B03}" dt="2023-06-21T16:05:03.958" v="27" actId="962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37.70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56E56F63-C24A-4607-B5CB-7B6C6C128B03}" dt="2023-06-21T16:04:37.704" v="20" actId="962"/>
          <ac:picMkLst>
            <pc:docMk/>
            <pc:sldMk cId="3902238588" sldId="279"/>
            <ac:picMk id="3" creationId="{14A6C7E3-7A77-C55F-664B-1DF9AB932560}"/>
          </ac:picMkLst>
        </pc:picChg>
        <pc:picChg chg="del">
          <ac:chgData name="Neemias Informatica Lima" userId="b77af7bd85500281" providerId="LiveId" clId="{56E56F63-C24A-4607-B5CB-7B6C6C128B03}" dt="2023-06-21T16:03:55.906" v="4" actId="478"/>
          <ac:picMkLst>
            <pc:docMk/>
            <pc:sldMk cId="3902238588" sldId="279"/>
            <ac:picMk id="4" creationId="{9F5BA2A0-34C1-602C-4432-71893D8019A5}"/>
          </ac:picMkLst>
        </pc:picChg>
      </pc:sldChg>
      <pc:sldChg chg="addSp delSp modSp mod">
        <pc:chgData name="Neemias Informatica Lima" userId="b77af7bd85500281" providerId="LiveId" clId="{56E56F63-C24A-4607-B5CB-7B6C6C128B03}" dt="2023-06-21T16:04:49.380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6E56F63-C24A-4607-B5CB-7B6C6C128B03}" dt="2023-06-21T16:04:49.380" v="23" actId="962"/>
          <ac:picMkLst>
            <pc:docMk/>
            <pc:sldMk cId="77404572" sldId="282"/>
            <ac:picMk id="3" creationId="{6FD4CD7F-4237-D061-23DC-237E6A13C936}"/>
          </ac:picMkLst>
        </pc:picChg>
        <pc:picChg chg="del">
          <ac:chgData name="Neemias Informatica Lima" userId="b77af7bd85500281" providerId="LiveId" clId="{56E56F63-C24A-4607-B5CB-7B6C6C128B03}" dt="2023-06-21T16:03:57.033" v="5" actId="478"/>
          <ac:picMkLst>
            <pc:docMk/>
            <pc:sldMk cId="77404572" sldId="282"/>
            <ac:picMk id="4" creationId="{27E2E005-F3A8-8474-F80C-CE43DACE6425}"/>
          </ac:picMkLst>
        </pc:picChg>
      </pc:sldChg>
      <pc:sldChg chg="delSp del mod">
        <pc:chgData name="Neemias Informatica Lima" userId="b77af7bd85500281" providerId="LiveId" clId="{56E56F63-C24A-4607-B5CB-7B6C6C128B03}" dt="2023-06-21T16:04:14.588" v="12" actId="47"/>
        <pc:sldMkLst>
          <pc:docMk/>
          <pc:sldMk cId="3333231734" sldId="283"/>
        </pc:sldMkLst>
        <pc:picChg chg="del">
          <ac:chgData name="Neemias Informatica Lima" userId="b77af7bd85500281" providerId="LiveId" clId="{56E56F63-C24A-4607-B5CB-7B6C6C128B03}" dt="2023-06-21T16:04:07.706" v="9" actId="478"/>
          <ac:picMkLst>
            <pc:docMk/>
            <pc:sldMk cId="3333231734" sldId="283"/>
            <ac:picMk id="3" creationId="{15BBE060-AAA8-451B-FAD5-2E5BC8C8056D}"/>
          </ac:picMkLst>
        </pc:picChg>
      </pc:sldChg>
      <pc:sldChg chg="del">
        <pc:chgData name="Neemias Informatica Lima" userId="b77af7bd85500281" providerId="LiveId" clId="{56E56F63-C24A-4607-B5CB-7B6C6C128B03}" dt="2023-06-21T16:03:52.481" v="2" actId="47"/>
        <pc:sldMkLst>
          <pc:docMk/>
          <pc:sldMk cId="0" sldId="354"/>
        </pc:sldMkLst>
      </pc:sldChg>
      <pc:sldChg chg="del">
        <pc:chgData name="Neemias Informatica Lima" userId="b77af7bd85500281" providerId="LiveId" clId="{56E56F63-C24A-4607-B5CB-7B6C6C128B03}" dt="2023-06-21T16:03:54.627" v="3" actId="47"/>
        <pc:sldMkLst>
          <pc:docMk/>
          <pc:sldMk cId="0" sldId="360"/>
        </pc:sldMkLst>
      </pc:sldChg>
      <pc:sldChg chg="addSp delSp modSp mod">
        <pc:chgData name="Neemias Informatica Lima" userId="b77af7bd85500281" providerId="LiveId" clId="{56E56F63-C24A-4607-B5CB-7B6C6C128B03}" dt="2023-06-23T11:49:55.615" v="42" actId="962"/>
        <pc:sldMkLst>
          <pc:docMk/>
          <pc:sldMk cId="919621851" sldId="361"/>
        </pc:sldMkLst>
        <pc:picChg chg="del">
          <ac:chgData name="Neemias Informatica Lima" userId="b77af7bd85500281" providerId="LiveId" clId="{56E56F63-C24A-4607-B5CB-7B6C6C128B03}" dt="2023-06-21T16:04:12.766" v="11" actId="478"/>
          <ac:picMkLst>
            <pc:docMk/>
            <pc:sldMk cId="919621851" sldId="361"/>
            <ac:picMk id="3" creationId="{553C2609-05B6-5BCD-62ED-7E5D025C9F69}"/>
          </ac:picMkLst>
        </pc:picChg>
        <pc:picChg chg="add mod">
          <ac:chgData name="Neemias Informatica Lima" userId="b77af7bd85500281" providerId="LiveId" clId="{56E56F63-C24A-4607-B5CB-7B6C6C128B03}" dt="2023-06-23T11:49:55.615" v="42" actId="962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8FACC387-12D4-46DE-9D97-C8F97E97FA61}"/>
    <pc:docChg chg="custSel addSld modSld">
      <pc:chgData name="Neemias Informatica Lima" userId="b77af7bd85500281" providerId="LiveId" clId="{8FACC387-12D4-46DE-9D97-C8F97E97FA61}" dt="2023-09-08T11:17:00.198" v="27"/>
      <pc:docMkLst>
        <pc:docMk/>
      </pc:docMkLst>
      <pc:sldChg chg="addSp delSp modSp mod">
        <pc:chgData name="Neemias Informatica Lima" userId="b77af7bd85500281" providerId="LiveId" clId="{8FACC387-12D4-46DE-9D97-C8F97E97FA61}" dt="2023-09-07T23:47:55.732" v="10"/>
        <pc:sldMkLst>
          <pc:docMk/>
          <pc:sldMk cId="673714155" sldId="257"/>
        </pc:sldMkLst>
        <pc:picChg chg="del">
          <ac:chgData name="Neemias Informatica Lima" userId="b77af7bd85500281" providerId="LiveId" clId="{8FACC387-12D4-46DE-9D97-C8F97E97FA61}" dt="2023-09-07T23:46:33.655" v="1" actId="478"/>
          <ac:picMkLst>
            <pc:docMk/>
            <pc:sldMk cId="673714155" sldId="257"/>
            <ac:picMk id="3" creationId="{AD056C5E-E75A-159C-6344-85B85EDF5BAC}"/>
          </ac:picMkLst>
        </pc:picChg>
        <pc:picChg chg="add mod">
          <ac:chgData name="Neemias Informatica Lima" userId="b77af7bd85500281" providerId="LiveId" clId="{8FACC387-12D4-46DE-9D97-C8F97E97FA61}" dt="2023-09-07T23:47:55.732" v="10"/>
          <ac:picMkLst>
            <pc:docMk/>
            <pc:sldMk cId="673714155" sldId="257"/>
            <ac:picMk id="4" creationId="{DE41CAAA-6393-951C-18D2-961CF6B89A18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57.059" v="16" actId="14100"/>
        <pc:sldMkLst>
          <pc:docMk/>
          <pc:sldMk cId="4063337808" sldId="262"/>
        </pc:sldMkLst>
        <pc:picChg chg="add mod">
          <ac:chgData name="Neemias Informatica Lima" userId="b77af7bd85500281" providerId="LiveId" clId="{8FACC387-12D4-46DE-9D97-C8F97E97FA61}" dt="2023-09-07T23:48:57.059" v="16" actId="14100"/>
          <ac:picMkLst>
            <pc:docMk/>
            <pc:sldMk cId="4063337808" sldId="262"/>
            <ac:picMk id="3" creationId="{65B8D815-5D7B-02A0-D443-6A662CAD5458}"/>
          </ac:picMkLst>
        </pc:picChg>
        <pc:picChg chg="del">
          <ac:chgData name="Neemias Informatica Lima" userId="b77af7bd85500281" providerId="LiveId" clId="{8FACC387-12D4-46DE-9D97-C8F97E97FA61}" dt="2023-09-07T23:46:40.871" v="5" actId="478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22.163" v="12"/>
        <pc:sldMkLst>
          <pc:docMk/>
          <pc:sldMk cId="530856640" sldId="263"/>
        </pc:sldMkLst>
        <pc:picChg chg="add mod">
          <ac:chgData name="Neemias Informatica Lima" userId="b77af7bd85500281" providerId="LiveId" clId="{8FACC387-12D4-46DE-9D97-C8F97E97FA61}" dt="2023-09-07T23:48:22.163" v="12"/>
          <ac:picMkLst>
            <pc:docMk/>
            <pc:sldMk cId="530856640" sldId="263"/>
            <ac:picMk id="3" creationId="{F2A21851-976C-B981-7D91-4B27AF59DDDE}"/>
          </ac:picMkLst>
        </pc:picChg>
        <pc:picChg chg="del">
          <ac:chgData name="Neemias Informatica Lima" userId="b77af7bd85500281" providerId="LiveId" clId="{8FACC387-12D4-46DE-9D97-C8F97E97FA61}" dt="2023-09-07T23:46:36.987" v="3" actId="478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30.441" v="20" actId="14100"/>
        <pc:sldMkLst>
          <pc:docMk/>
          <pc:sldMk cId="3196196008" sldId="265"/>
        </pc:sldMkLst>
        <pc:picChg chg="add mod">
          <ac:chgData name="Neemias Informatica Lima" userId="b77af7bd85500281" providerId="LiveId" clId="{8FACC387-12D4-46DE-9D97-C8F97E97FA61}" dt="2023-09-07T23:49:30.441" v="20" actId="14100"/>
          <ac:picMkLst>
            <pc:docMk/>
            <pc:sldMk cId="3196196008" sldId="265"/>
            <ac:picMk id="3" creationId="{AB7F8420-EF8C-D537-1252-32B2E5E147A3}"/>
          </ac:picMkLst>
        </pc:picChg>
        <pc:picChg chg="del">
          <ac:chgData name="Neemias Informatica Lima" userId="b77af7bd85500281" providerId="LiveId" clId="{8FACC387-12D4-46DE-9D97-C8F97E97FA61}" dt="2023-09-07T23:46:42.959" v="6" actId="478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8FACC387-12D4-46DE-9D97-C8F97E97FA61}" dt="2023-09-07T23:49:55.457" v="23" actId="22"/>
        <pc:sldMkLst>
          <pc:docMk/>
          <pc:sldMk cId="1851065780" sldId="276"/>
        </pc:sldMkLst>
        <pc:picChg chg="del">
          <ac:chgData name="Neemias Informatica Lima" userId="b77af7bd85500281" providerId="LiveId" clId="{8FACC387-12D4-46DE-9D97-C8F97E97FA61}" dt="2023-09-07T23:46:45.031" v="7" actId="478"/>
          <ac:picMkLst>
            <pc:docMk/>
            <pc:sldMk cId="1851065780" sldId="276"/>
            <ac:picMk id="3" creationId="{4A5E1A71-B5A0-7045-FAEA-0EB51E0A7361}"/>
          </ac:picMkLst>
        </pc:picChg>
        <pc:picChg chg="add del mod">
          <ac:chgData name="Neemias Informatica Lima" userId="b77af7bd85500281" providerId="LiveId" clId="{8FACC387-12D4-46DE-9D97-C8F97E97FA61}" dt="2023-09-07T23:49:54.663" v="22" actId="478"/>
          <ac:picMkLst>
            <pc:docMk/>
            <pc:sldMk cId="1851065780" sldId="276"/>
            <ac:picMk id="4" creationId="{2D77CB54-4C9C-B68B-5167-D7BB86C14FBD}"/>
          </ac:picMkLst>
        </pc:picChg>
        <pc:picChg chg="add">
          <ac:chgData name="Neemias Informatica Lima" userId="b77af7bd85500281" providerId="LiveId" clId="{8FACC387-12D4-46DE-9D97-C8F97E97FA61}" dt="2023-09-07T23:49:55.457" v="23" actId="22"/>
          <ac:picMkLst>
            <pc:docMk/>
            <pc:sldMk cId="1851065780" sldId="276"/>
            <ac:picMk id="6" creationId="{3783D08E-830F-0AEC-22AA-70B678179829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03.879" v="11"/>
        <pc:sldMkLst>
          <pc:docMk/>
          <pc:sldMk cId="1864668640" sldId="277"/>
        </pc:sldMkLst>
        <pc:picChg chg="add mod">
          <ac:chgData name="Neemias Informatica Lima" userId="b77af7bd85500281" providerId="LiveId" clId="{8FACC387-12D4-46DE-9D97-C8F97E97FA61}" dt="2023-09-07T23:48:03.879" v="11"/>
          <ac:picMkLst>
            <pc:docMk/>
            <pc:sldMk cId="1864668640" sldId="277"/>
            <ac:picMk id="3" creationId="{5B195D60-06A3-4A6E-1AFB-6EA3778BB578}"/>
          </ac:picMkLst>
        </pc:picChg>
        <pc:picChg chg="del">
          <ac:chgData name="Neemias Informatica Lima" userId="b77af7bd85500281" providerId="LiveId" clId="{8FACC387-12D4-46DE-9D97-C8F97E97FA61}" dt="2023-09-07T23:46:35.104" v="2" actId="478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8FACC387-12D4-46DE-9D97-C8F97E97FA61}" dt="2023-09-07T23:48:38.794" v="13"/>
        <pc:sldMkLst>
          <pc:docMk/>
          <pc:sldMk cId="77404572" sldId="282"/>
        </pc:sldMkLst>
        <pc:picChg chg="del">
          <ac:chgData name="Neemias Informatica Lima" userId="b77af7bd85500281" providerId="LiveId" clId="{8FACC387-12D4-46DE-9D97-C8F97E97FA61}" dt="2023-09-07T23:46:39.351" v="4" actId="478"/>
          <ac:picMkLst>
            <pc:docMk/>
            <pc:sldMk cId="77404572" sldId="282"/>
            <ac:picMk id="3" creationId="{65F87A91-C30E-08A0-35DA-50D7460E82A5}"/>
          </ac:picMkLst>
        </pc:picChg>
        <pc:picChg chg="add mod">
          <ac:chgData name="Neemias Informatica Lima" userId="b77af7bd85500281" providerId="LiveId" clId="{8FACC387-12D4-46DE-9D97-C8F97E97FA61}" dt="2023-09-07T23:48:38.794" v="13"/>
          <ac:picMkLst>
            <pc:docMk/>
            <pc:sldMk cId="77404572" sldId="282"/>
            <ac:picMk id="4" creationId="{EE924197-ABF9-3A78-8923-547B6D2BABD2}"/>
          </ac:picMkLst>
        </pc:picChg>
      </pc:sldChg>
      <pc:sldChg chg="addSp delSp mod">
        <pc:chgData name="Neemias Informatica Lima" userId="b77af7bd85500281" providerId="LiveId" clId="{8FACC387-12D4-46DE-9D97-C8F97E97FA61}" dt="2023-09-07T23:47:46.711" v="9" actId="22"/>
        <pc:sldMkLst>
          <pc:docMk/>
          <pc:sldMk cId="919621851" sldId="361"/>
        </pc:sldMkLst>
        <pc:picChg chg="add">
          <ac:chgData name="Neemias Informatica Lima" userId="b77af7bd85500281" providerId="LiveId" clId="{8FACC387-12D4-46DE-9D97-C8F97E97FA61}" dt="2023-09-07T23:47:46.711" v="9" actId="22"/>
          <ac:picMkLst>
            <pc:docMk/>
            <pc:sldMk cId="919621851" sldId="361"/>
            <ac:picMk id="3" creationId="{913BF495-6995-CAE5-4223-CEFBFE7A5A73}"/>
          </ac:picMkLst>
        </pc:picChg>
        <pc:picChg chg="del">
          <ac:chgData name="Neemias Informatica Lima" userId="b77af7bd85500281" providerId="LiveId" clId="{8FACC387-12D4-46DE-9D97-C8F97E97FA61}" dt="2023-09-07T23:46:32.016" v="0" actId="478"/>
          <ac:picMkLst>
            <pc:docMk/>
            <pc:sldMk cId="919621851" sldId="361"/>
            <ac:picMk id="4" creationId="{A4116F52-DFE8-9C4A-E0F5-E9543FFB3AFB}"/>
          </ac:picMkLst>
        </pc:picChg>
      </pc:sldChg>
      <pc:sldChg chg="addSp delSp mod">
        <pc:chgData name="Neemias Informatica Lima" userId="b77af7bd85500281" providerId="LiveId" clId="{8FACC387-12D4-46DE-9D97-C8F97E97FA61}" dt="2023-09-07T23:50:30.358" v="24" actId="22"/>
        <pc:sldMkLst>
          <pc:docMk/>
          <pc:sldMk cId="3974945493" sldId="363"/>
        </pc:sldMkLst>
        <pc:picChg chg="add">
          <ac:chgData name="Neemias Informatica Lima" userId="b77af7bd85500281" providerId="LiveId" clId="{8FACC387-12D4-46DE-9D97-C8F97E97FA61}" dt="2023-09-07T23:50:30.358" v="24" actId="22"/>
          <ac:picMkLst>
            <pc:docMk/>
            <pc:sldMk cId="3974945493" sldId="363"/>
            <ac:picMk id="3" creationId="{A28723B1-B524-FF22-AD0B-DF3453C5DF3D}"/>
          </ac:picMkLst>
        </pc:picChg>
        <pc:picChg chg="del">
          <ac:chgData name="Neemias Informatica Lima" userId="b77af7bd85500281" providerId="LiveId" clId="{8FACC387-12D4-46DE-9D97-C8F97E97FA61}" dt="2023-09-07T23:46:46.699" v="8" actId="478"/>
          <ac:picMkLst>
            <pc:docMk/>
            <pc:sldMk cId="3974945493" sldId="363"/>
            <ac:picMk id="4" creationId="{CBA6891C-F067-EA87-0CF7-5DBF15ABC926}"/>
          </ac:picMkLst>
        </pc:picChg>
      </pc:sldChg>
      <pc:sldChg chg="addSp delSp modSp add mod">
        <pc:chgData name="Neemias Informatica Lima" userId="b77af7bd85500281" providerId="LiveId" clId="{8FACC387-12D4-46DE-9D97-C8F97E97FA61}" dt="2023-09-08T11:17:00.198" v="27"/>
        <pc:sldMkLst>
          <pc:docMk/>
          <pc:sldMk cId="3507524063" sldId="364"/>
        </pc:sldMkLst>
        <pc:picChg chg="add mod">
          <ac:chgData name="Neemias Informatica Lima" userId="b77af7bd85500281" providerId="LiveId" clId="{8FACC387-12D4-46DE-9D97-C8F97E97FA61}" dt="2023-09-08T11:17:00.198" v="27"/>
          <ac:picMkLst>
            <pc:docMk/>
            <pc:sldMk cId="3507524063" sldId="364"/>
            <ac:picMk id="3" creationId="{7D4DA1FF-6E93-4A4E-974D-4E9B30BA902B}"/>
          </ac:picMkLst>
        </pc:picChg>
        <pc:picChg chg="del">
          <ac:chgData name="Neemias Informatica Lima" userId="b77af7bd85500281" providerId="LiveId" clId="{8FACC387-12D4-46DE-9D97-C8F97E97FA61}" dt="2023-09-07T23:50:42.311" v="26" actId="478"/>
          <ac:picMkLst>
            <pc:docMk/>
            <pc:sldMk cId="3507524063" sldId="364"/>
            <ac:picMk id="3" creationId="{A28723B1-B524-FF22-AD0B-DF3453C5DF3D}"/>
          </ac:picMkLst>
        </pc:picChg>
      </pc:sldChg>
    </pc:docChg>
  </pc:docChgLst>
  <pc:docChgLst>
    <pc:chgData name="Neemias Informatica Lima" userId="b77af7bd85500281" providerId="LiveId" clId="{DC5DA0A0-9006-4E1F-B2B7-0064AF77B31D}"/>
    <pc:docChg chg="custSel modSld">
      <pc:chgData name="Neemias Informatica Lima" userId="b77af7bd85500281" providerId="LiveId" clId="{DC5DA0A0-9006-4E1F-B2B7-0064AF77B31D}" dt="2024-06-01T00:40:04.451" v="35" actId="962"/>
      <pc:docMkLst>
        <pc:docMk/>
      </pc:docMkLst>
      <pc:sldChg chg="addSp delSp modSp mod">
        <pc:chgData name="Neemias Informatica Lima" userId="b77af7bd85500281" providerId="LiveId" clId="{DC5DA0A0-9006-4E1F-B2B7-0064AF77B31D}" dt="2024-05-31T00:22:58.693" v="17" actId="962"/>
        <pc:sldMkLst>
          <pc:docMk/>
          <pc:sldMk cId="358973637" sldId="268"/>
        </pc:sldMkLst>
        <pc:picChg chg="del">
          <ac:chgData name="Neemias Informatica Lima" userId="b77af7bd85500281" providerId="LiveId" clId="{DC5DA0A0-9006-4E1F-B2B7-0064AF77B31D}" dt="2024-05-31T00:22:08.076" v="2" actId="478"/>
          <ac:picMkLst>
            <pc:docMk/>
            <pc:sldMk cId="358973637" sldId="268"/>
            <ac:picMk id="3" creationId="{F15EBD7D-7323-A718-E677-92D453A5445F}"/>
          </ac:picMkLst>
        </pc:picChg>
        <pc:picChg chg="add mod">
          <ac:chgData name="Neemias Informatica Lima" userId="b77af7bd85500281" providerId="LiveId" clId="{DC5DA0A0-9006-4E1F-B2B7-0064AF77B31D}" dt="2024-05-31T00:22:58.693" v="17" actId="962"/>
          <ac:picMkLst>
            <pc:docMk/>
            <pc:sldMk cId="358973637" sldId="268"/>
            <ac:picMk id="4" creationId="{691B3AE4-3AF0-0504-DE54-15678E41BE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07.169" v="20" actId="962"/>
        <pc:sldMkLst>
          <pc:docMk/>
          <pc:sldMk cId="2824977652" sldId="269"/>
        </pc:sldMkLst>
        <pc:picChg chg="del">
          <ac:chgData name="Neemias Informatica Lima" userId="b77af7bd85500281" providerId="LiveId" clId="{DC5DA0A0-9006-4E1F-B2B7-0064AF77B31D}" dt="2024-05-31T00:22:09.444" v="3" actId="478"/>
          <ac:picMkLst>
            <pc:docMk/>
            <pc:sldMk cId="2824977652" sldId="269"/>
            <ac:picMk id="3" creationId="{6895CCF7-39F4-C31D-BA18-3A6F75CB5832}"/>
          </ac:picMkLst>
        </pc:picChg>
        <pc:picChg chg="add mod">
          <ac:chgData name="Neemias Informatica Lima" userId="b77af7bd85500281" providerId="LiveId" clId="{DC5DA0A0-9006-4E1F-B2B7-0064AF77B31D}" dt="2024-05-31T00:23:07.169" v="20" actId="962"/>
          <ac:picMkLst>
            <pc:docMk/>
            <pc:sldMk cId="2824977652" sldId="269"/>
            <ac:picMk id="4" creationId="{C5590E4E-22E7-D4DB-DA54-F1380549673C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2.217" v="23" actId="962"/>
        <pc:sldMkLst>
          <pc:docMk/>
          <pc:sldMk cId="191442360" sldId="270"/>
        </pc:sldMkLst>
        <pc:picChg chg="del">
          <ac:chgData name="Neemias Informatica Lima" userId="b77af7bd85500281" providerId="LiveId" clId="{DC5DA0A0-9006-4E1F-B2B7-0064AF77B31D}" dt="2024-05-31T00:22:12.664" v="4" actId="478"/>
          <ac:picMkLst>
            <pc:docMk/>
            <pc:sldMk cId="191442360" sldId="270"/>
            <ac:picMk id="3" creationId="{7FC01583-FC0E-8B25-6CE9-7376A1BEC1A9}"/>
          </ac:picMkLst>
        </pc:picChg>
        <pc:picChg chg="add mod">
          <ac:chgData name="Neemias Informatica Lima" userId="b77af7bd85500281" providerId="LiveId" clId="{DC5DA0A0-9006-4E1F-B2B7-0064AF77B31D}" dt="2024-05-31T00:23:22.217" v="23" actId="962"/>
          <ac:picMkLst>
            <pc:docMk/>
            <pc:sldMk cId="191442360" sldId="270"/>
            <ac:picMk id="4" creationId="{9A0F9BDA-5B75-45D0-738B-99BAA24A56E3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29.548" v="26" actId="962"/>
        <pc:sldMkLst>
          <pc:docMk/>
          <pc:sldMk cId="3432517485" sldId="271"/>
        </pc:sldMkLst>
        <pc:picChg chg="del">
          <ac:chgData name="Neemias Informatica Lima" userId="b77af7bd85500281" providerId="LiveId" clId="{DC5DA0A0-9006-4E1F-B2B7-0064AF77B31D}" dt="2024-05-31T00:22:13.998" v="5" actId="478"/>
          <ac:picMkLst>
            <pc:docMk/>
            <pc:sldMk cId="3432517485" sldId="271"/>
            <ac:picMk id="3" creationId="{840FC151-B697-CA19-6389-3DACC6AB1F3F}"/>
          </ac:picMkLst>
        </pc:picChg>
        <pc:picChg chg="add mod">
          <ac:chgData name="Neemias Informatica Lima" userId="b77af7bd85500281" providerId="LiveId" clId="{DC5DA0A0-9006-4E1F-B2B7-0064AF77B31D}" dt="2024-05-31T00:23:29.548" v="26" actId="962"/>
          <ac:picMkLst>
            <pc:docMk/>
            <pc:sldMk cId="3432517485" sldId="271"/>
            <ac:picMk id="4" creationId="{B00460BD-7521-E4E6-20C7-F396432BBCB6}"/>
          </ac:picMkLst>
        </pc:picChg>
      </pc:sldChg>
      <pc:sldChg chg="addSp delSp modSp mod">
        <pc:chgData name="Neemias Informatica Lima" userId="b77af7bd85500281" providerId="LiveId" clId="{DC5DA0A0-9006-4E1F-B2B7-0064AF77B31D}" dt="2024-05-31T00:23:36.344" v="29" actId="962"/>
        <pc:sldMkLst>
          <pc:docMk/>
          <pc:sldMk cId="3149250156" sldId="272"/>
        </pc:sldMkLst>
        <pc:picChg chg="del">
          <ac:chgData name="Neemias Informatica Lima" userId="b77af7bd85500281" providerId="LiveId" clId="{DC5DA0A0-9006-4E1F-B2B7-0064AF77B31D}" dt="2024-05-31T00:22:15.278" v="6" actId="478"/>
          <ac:picMkLst>
            <pc:docMk/>
            <pc:sldMk cId="3149250156" sldId="272"/>
            <ac:picMk id="3" creationId="{327EC96E-938D-0795-CF53-958E71B3C47C}"/>
          </ac:picMkLst>
        </pc:picChg>
        <pc:picChg chg="add mod">
          <ac:chgData name="Neemias Informatica Lima" userId="b77af7bd85500281" providerId="LiveId" clId="{DC5DA0A0-9006-4E1F-B2B7-0064AF77B31D}" dt="2024-05-31T00:23:36.344" v="29" actId="962"/>
          <ac:picMkLst>
            <pc:docMk/>
            <pc:sldMk cId="3149250156" sldId="272"/>
            <ac:picMk id="4" creationId="{B62F1B0A-2FEC-3111-F6F1-2C90B2D2D485}"/>
          </ac:picMkLst>
        </pc:picChg>
      </pc:sldChg>
      <pc:sldChg chg="addSp delSp modSp mod">
        <pc:chgData name="Neemias Informatica Lima" userId="b77af7bd85500281" providerId="LiveId" clId="{DC5DA0A0-9006-4E1F-B2B7-0064AF77B31D}" dt="2024-05-31T18:18:24.815" v="32" actId="962"/>
        <pc:sldMkLst>
          <pc:docMk/>
          <pc:sldMk cId="316013847" sldId="273"/>
        </pc:sldMkLst>
        <pc:picChg chg="add mod">
          <ac:chgData name="Neemias Informatica Lima" userId="b77af7bd85500281" providerId="LiveId" clId="{DC5DA0A0-9006-4E1F-B2B7-0064AF77B31D}" dt="2024-05-31T18:18:24.815" v="32" actId="962"/>
          <ac:picMkLst>
            <pc:docMk/>
            <pc:sldMk cId="316013847" sldId="273"/>
            <ac:picMk id="3" creationId="{19F6D201-9610-0082-5D55-B63531AF4167}"/>
          </ac:picMkLst>
        </pc:picChg>
        <pc:picChg chg="del">
          <ac:chgData name="Neemias Informatica Lima" userId="b77af7bd85500281" providerId="LiveId" clId="{DC5DA0A0-9006-4E1F-B2B7-0064AF77B31D}" dt="2024-05-31T00:22:17.146" v="7" actId="478"/>
          <ac:picMkLst>
            <pc:docMk/>
            <pc:sldMk cId="316013847" sldId="273"/>
            <ac:picMk id="3" creationId="{8301E7C7-042E-7275-1781-9FB4B3B98862}"/>
          </ac:picMkLst>
        </pc:picChg>
      </pc:sldChg>
      <pc:sldChg chg="addSp delSp modSp mod">
        <pc:chgData name="Neemias Informatica Lima" userId="b77af7bd85500281" providerId="LiveId" clId="{DC5DA0A0-9006-4E1F-B2B7-0064AF77B31D}" dt="2024-06-01T00:40:04.451" v="35" actId="962"/>
        <pc:sldMkLst>
          <pc:docMk/>
          <pc:sldMk cId="2095798754" sldId="274"/>
        </pc:sldMkLst>
        <pc:picChg chg="del">
          <ac:chgData name="Neemias Informatica Lima" userId="b77af7bd85500281" providerId="LiveId" clId="{DC5DA0A0-9006-4E1F-B2B7-0064AF77B31D}" dt="2024-05-31T00:22:18.898" v="8" actId="478"/>
          <ac:picMkLst>
            <pc:docMk/>
            <pc:sldMk cId="2095798754" sldId="274"/>
            <ac:picMk id="3" creationId="{80DC2BF0-1C83-EFA0-3917-EBAA28387F76}"/>
          </ac:picMkLst>
        </pc:picChg>
        <pc:picChg chg="add mod">
          <ac:chgData name="Neemias Informatica Lima" userId="b77af7bd85500281" providerId="LiveId" clId="{DC5DA0A0-9006-4E1F-B2B7-0064AF77B31D}" dt="2024-06-01T00:40:04.451" v="35" actId="962"/>
          <ac:picMkLst>
            <pc:docMk/>
            <pc:sldMk cId="2095798754" sldId="274"/>
            <ac:picMk id="3" creationId="{C6A0EB73-FF43-204B-1549-F93AD2D4C301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2.643" v="11" actId="962"/>
        <pc:sldMkLst>
          <pc:docMk/>
          <pc:sldMk cId="2869687810" sldId="275"/>
        </pc:sldMkLst>
        <pc:picChg chg="add mod">
          <ac:chgData name="Neemias Informatica Lima" userId="b77af7bd85500281" providerId="LiveId" clId="{DC5DA0A0-9006-4E1F-B2B7-0064AF77B31D}" dt="2024-05-31T00:22:42.643" v="11" actId="962"/>
          <ac:picMkLst>
            <pc:docMk/>
            <pc:sldMk cId="2869687810" sldId="275"/>
            <ac:picMk id="3" creationId="{CFC46F64-6240-F914-5D4D-5D8C065A74DA}"/>
          </ac:picMkLst>
        </pc:picChg>
        <pc:picChg chg="del">
          <ac:chgData name="Neemias Informatica Lima" userId="b77af7bd85500281" providerId="LiveId" clId="{DC5DA0A0-9006-4E1F-B2B7-0064AF77B31D}" dt="2024-05-31T00:22:05.718" v="0" actId="478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DC5DA0A0-9006-4E1F-B2B7-0064AF77B31D}" dt="2024-05-31T00:22:48.677" v="14" actId="962"/>
        <pc:sldMkLst>
          <pc:docMk/>
          <pc:sldMk cId="1042959014" sldId="276"/>
        </pc:sldMkLst>
        <pc:picChg chg="del">
          <ac:chgData name="Neemias Informatica Lima" userId="b77af7bd85500281" providerId="LiveId" clId="{DC5DA0A0-9006-4E1F-B2B7-0064AF77B31D}" dt="2024-05-31T00:22:06.842" v="1" actId="478"/>
          <ac:picMkLst>
            <pc:docMk/>
            <pc:sldMk cId="1042959014" sldId="276"/>
            <ac:picMk id="3" creationId="{FB237178-93AC-AE74-9D4C-C84B68BA06A6}"/>
          </ac:picMkLst>
        </pc:picChg>
        <pc:picChg chg="add mod">
          <ac:chgData name="Neemias Informatica Lima" userId="b77af7bd85500281" providerId="LiveId" clId="{DC5DA0A0-9006-4E1F-B2B7-0064AF77B31D}" dt="2024-05-31T00:22:48.677" v="14" actId="962"/>
          <ac:picMkLst>
            <pc:docMk/>
            <pc:sldMk cId="1042959014" sldId="276"/>
            <ac:picMk id="4" creationId="{F6A7FECC-8CD9-E3BA-45DE-B43565540487}"/>
          </ac:picMkLst>
        </pc:picChg>
      </pc:sldChg>
    </pc:docChg>
  </pc:docChgLst>
  <pc:docChgLst>
    <pc:chgData name="Neemias Informatica Lima" userId="b77af7bd85500281" providerId="LiveId" clId="{3BFD72A9-5013-44D3-B85A-5B67691DBFEE}"/>
    <pc:docChg chg="custSel modSld">
      <pc:chgData name="Neemias Informatica Lima" userId="b77af7bd85500281" providerId="LiveId" clId="{3BFD72A9-5013-44D3-B85A-5B67691DBFEE}" dt="2023-09-29T15:06:52.744" v="18"/>
      <pc:docMkLst>
        <pc:docMk/>
      </pc:docMkLst>
      <pc:sldChg chg="addSp delSp modSp mod">
        <pc:chgData name="Neemias Informatica Lima" userId="b77af7bd85500281" providerId="LiveId" clId="{3BFD72A9-5013-44D3-B85A-5B67691DBFEE}" dt="2023-09-29T11:03:58.842" v="12"/>
        <pc:sldMkLst>
          <pc:docMk/>
          <pc:sldMk cId="673714155" sldId="257"/>
        </pc:sldMkLst>
        <pc:picChg chg="add mod">
          <ac:chgData name="Neemias Informatica Lima" userId="b77af7bd85500281" providerId="LiveId" clId="{3BFD72A9-5013-44D3-B85A-5B67691DBFEE}" dt="2023-09-29T11:03:58.842" v="12"/>
          <ac:picMkLst>
            <pc:docMk/>
            <pc:sldMk cId="673714155" sldId="257"/>
            <ac:picMk id="3" creationId="{E553A10F-E7CA-638C-6CE5-CF40384F0333}"/>
          </ac:picMkLst>
        </pc:picChg>
        <pc:picChg chg="del">
          <ac:chgData name="Neemias Informatica Lima" userId="b77af7bd85500281" providerId="LiveId" clId="{3BFD72A9-5013-44D3-B85A-5B67691DBFEE}" dt="2023-09-29T11:03:22.061" v="2" actId="478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2.766" v="16"/>
        <pc:sldMkLst>
          <pc:docMk/>
          <pc:sldMk cId="4063337808" sldId="262"/>
        </pc:sldMkLst>
        <pc:picChg chg="del">
          <ac:chgData name="Neemias Informatica Lima" userId="b77af7bd85500281" providerId="LiveId" clId="{3BFD72A9-5013-44D3-B85A-5B67691DBFEE}" dt="2023-09-29T11:03:28.485" v="6" actId="478"/>
          <ac:picMkLst>
            <pc:docMk/>
            <pc:sldMk cId="4063337808" sldId="262"/>
            <ac:picMk id="3" creationId="{66572AFD-C7D5-A1C3-FAB8-D82ACD313A9C}"/>
          </ac:picMkLst>
        </pc:picChg>
        <pc:picChg chg="add mod">
          <ac:chgData name="Neemias Informatica Lima" userId="b77af7bd85500281" providerId="LiveId" clId="{3BFD72A9-5013-44D3-B85A-5B67691DBFEE}" dt="2023-09-29T11:04:22.766" v="16"/>
          <ac:picMkLst>
            <pc:docMk/>
            <pc:sldMk cId="4063337808" sldId="262"/>
            <ac:picMk id="4" creationId="{2642CF8B-B542-8357-C211-B6B98AC7BC2A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1.333" v="14"/>
        <pc:sldMkLst>
          <pc:docMk/>
          <pc:sldMk cId="530856640" sldId="263"/>
        </pc:sldMkLst>
        <pc:picChg chg="del">
          <ac:chgData name="Neemias Informatica Lima" userId="b77af7bd85500281" providerId="LiveId" clId="{3BFD72A9-5013-44D3-B85A-5B67691DBFEE}" dt="2023-09-29T11:03:24.793" v="4" actId="478"/>
          <ac:picMkLst>
            <pc:docMk/>
            <pc:sldMk cId="530856640" sldId="263"/>
            <ac:picMk id="3" creationId="{C00A5DB3-0311-C9CE-A51E-2175A3E83420}"/>
          </ac:picMkLst>
        </pc:picChg>
        <pc:picChg chg="add mod">
          <ac:chgData name="Neemias Informatica Lima" userId="b77af7bd85500281" providerId="LiveId" clId="{3BFD72A9-5013-44D3-B85A-5B67691DBFEE}" dt="2023-09-29T11:04:11.333" v="14"/>
          <ac:picMkLst>
            <pc:docMk/>
            <pc:sldMk cId="530856640" sldId="263"/>
            <ac:picMk id="4" creationId="{764E76B9-611B-3AD3-A472-7E1B07656489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28.332" v="17"/>
        <pc:sldMkLst>
          <pc:docMk/>
          <pc:sldMk cId="3196196008" sldId="265"/>
        </pc:sldMkLst>
        <pc:picChg chg="del">
          <ac:chgData name="Neemias Informatica Lima" userId="b77af7bd85500281" providerId="LiveId" clId="{3BFD72A9-5013-44D3-B85A-5B67691DBFEE}" dt="2023-09-29T11:03:30.285" v="7" actId="478"/>
          <ac:picMkLst>
            <pc:docMk/>
            <pc:sldMk cId="3196196008" sldId="265"/>
            <ac:picMk id="3" creationId="{2DF13E7E-DB49-C370-C3DC-CD88A24DC7F9}"/>
          </ac:picMkLst>
        </pc:picChg>
        <pc:picChg chg="add mod">
          <ac:chgData name="Neemias Informatica Lima" userId="b77af7bd85500281" providerId="LiveId" clId="{3BFD72A9-5013-44D3-B85A-5B67691DBFEE}" dt="2023-09-29T11:04:28.332" v="17"/>
          <ac:picMkLst>
            <pc:docMk/>
            <pc:sldMk cId="3196196008" sldId="265"/>
            <ac:picMk id="4" creationId="{DD9C2DDE-EE97-F493-EDAA-7555868F4D15}"/>
          </ac:picMkLst>
        </pc:picChg>
      </pc:sldChg>
      <pc:sldChg chg="addSp delSp modSp mod">
        <pc:chgData name="Neemias Informatica Lima" userId="b77af7bd85500281" providerId="LiveId" clId="{3BFD72A9-5013-44D3-B85A-5B67691DBFEE}" dt="2023-09-29T15:06:52.744" v="18"/>
        <pc:sldMkLst>
          <pc:docMk/>
          <pc:sldMk cId="1851065780" sldId="276"/>
        </pc:sldMkLst>
        <pc:picChg chg="add mod">
          <ac:chgData name="Neemias Informatica Lima" userId="b77af7bd85500281" providerId="LiveId" clId="{3BFD72A9-5013-44D3-B85A-5B67691DBFEE}" dt="2023-09-29T15:06:52.744" v="18"/>
          <ac:picMkLst>
            <pc:docMk/>
            <pc:sldMk cId="1851065780" sldId="276"/>
            <ac:picMk id="3" creationId="{47837F3D-63BD-FD0C-7202-BBE940289F81}"/>
          </ac:picMkLst>
        </pc:picChg>
        <pc:picChg chg="del">
          <ac:chgData name="Neemias Informatica Lima" userId="b77af7bd85500281" providerId="LiveId" clId="{3BFD72A9-5013-44D3-B85A-5B67691DBFEE}" dt="2023-09-29T11:03:31.677" v="8" actId="478"/>
          <ac:picMkLst>
            <pc:docMk/>
            <pc:sldMk cId="1851065780" sldId="276"/>
            <ac:picMk id="3" creationId="{91E663ED-6BFB-3BB0-E3C9-5BD591B9643D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05.181" v="13"/>
        <pc:sldMkLst>
          <pc:docMk/>
          <pc:sldMk cId="1864668640" sldId="277"/>
        </pc:sldMkLst>
        <pc:picChg chg="del">
          <ac:chgData name="Neemias Informatica Lima" userId="b77af7bd85500281" providerId="LiveId" clId="{3BFD72A9-5013-44D3-B85A-5B67691DBFEE}" dt="2023-09-29T11:03:23.401" v="3" actId="478"/>
          <ac:picMkLst>
            <pc:docMk/>
            <pc:sldMk cId="1864668640" sldId="277"/>
            <ac:picMk id="3" creationId="{3D4A8987-1808-3AA3-C3B8-1955624E34C7}"/>
          </ac:picMkLst>
        </pc:picChg>
        <pc:picChg chg="add mod">
          <ac:chgData name="Neemias Informatica Lima" userId="b77af7bd85500281" providerId="LiveId" clId="{3BFD72A9-5013-44D3-B85A-5B67691DBFEE}" dt="2023-09-29T11:04:05.181" v="13"/>
          <ac:picMkLst>
            <pc:docMk/>
            <pc:sldMk cId="1864668640" sldId="277"/>
            <ac:picMk id="4" creationId="{C601A7BB-1380-6052-26B5-D06DAB8C1DB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4:16.591" v="15"/>
        <pc:sldMkLst>
          <pc:docMk/>
          <pc:sldMk cId="77404572" sldId="282"/>
        </pc:sldMkLst>
        <pc:picChg chg="add mod">
          <ac:chgData name="Neemias Informatica Lima" userId="b77af7bd85500281" providerId="LiveId" clId="{3BFD72A9-5013-44D3-B85A-5B67691DBFEE}" dt="2023-09-29T11:04:16.591" v="15"/>
          <ac:picMkLst>
            <pc:docMk/>
            <pc:sldMk cId="77404572" sldId="282"/>
            <ac:picMk id="3" creationId="{86404706-A0C1-A56E-5388-E0FD7117B428}"/>
          </ac:picMkLst>
        </pc:picChg>
        <pc:picChg chg="del">
          <ac:chgData name="Neemias Informatica Lima" userId="b77af7bd85500281" providerId="LiveId" clId="{3BFD72A9-5013-44D3-B85A-5B67691DBFEE}" dt="2023-09-29T11:03:26.789" v="5" actId="478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53.262" v="11"/>
        <pc:sldMkLst>
          <pc:docMk/>
          <pc:sldMk cId="919621851" sldId="361"/>
        </pc:sldMkLst>
        <pc:picChg chg="del">
          <ac:chgData name="Neemias Informatica Lima" userId="b77af7bd85500281" providerId="LiveId" clId="{3BFD72A9-5013-44D3-B85A-5B67691DBFEE}" dt="2023-09-29T11:03:20.685" v="1" actId="478"/>
          <ac:picMkLst>
            <pc:docMk/>
            <pc:sldMk cId="919621851" sldId="361"/>
            <ac:picMk id="3" creationId="{34A31E95-93FC-A6B6-5CDC-D687824ACD28}"/>
          </ac:picMkLst>
        </pc:picChg>
        <pc:picChg chg="add mod">
          <ac:chgData name="Neemias Informatica Lima" userId="b77af7bd85500281" providerId="LiveId" clId="{3BFD72A9-5013-44D3-B85A-5B67691DBFEE}" dt="2023-09-29T11:03:53.262" v="11"/>
          <ac:picMkLst>
            <pc:docMk/>
            <pc:sldMk cId="919621851" sldId="361"/>
            <ac:picMk id="4" creationId="{FB1CF2D9-3987-E5CD-2A79-56F8A8F40D71}"/>
          </ac:picMkLst>
        </pc:picChg>
      </pc:sldChg>
      <pc:sldChg chg="addSp delSp modSp mod">
        <pc:chgData name="Neemias Informatica Lima" userId="b77af7bd85500281" providerId="LiveId" clId="{3BFD72A9-5013-44D3-B85A-5B67691DBFEE}" dt="2023-09-29T11:03:46.147" v="10"/>
        <pc:sldMkLst>
          <pc:docMk/>
          <pc:sldMk cId="3507524063" sldId="364"/>
        </pc:sldMkLst>
        <pc:picChg chg="add mod">
          <ac:chgData name="Neemias Informatica Lima" userId="b77af7bd85500281" providerId="LiveId" clId="{3BFD72A9-5013-44D3-B85A-5B67691DBFEE}" dt="2023-09-29T11:03:46.147" v="10"/>
          <ac:picMkLst>
            <pc:docMk/>
            <pc:sldMk cId="3507524063" sldId="364"/>
            <ac:picMk id="3" creationId="{31D7D6D1-7EC5-DB8F-611F-F791D2888D0D}"/>
          </ac:picMkLst>
        </pc:picChg>
        <pc:picChg chg="del">
          <ac:chgData name="Neemias Informatica Lima" userId="b77af7bd85500281" providerId="LiveId" clId="{3BFD72A9-5013-44D3-B85A-5B67691DBFEE}" dt="2023-09-29T11:03:19.271" v="0" actId="478"/>
          <ac:picMkLst>
            <pc:docMk/>
            <pc:sldMk cId="3507524063" sldId="364"/>
            <ac:picMk id="4" creationId="{1297067B-257A-D2A8-47DD-60B49B64E489}"/>
          </ac:picMkLst>
        </pc:picChg>
        <pc:picChg chg="del">
          <ac:chgData name="Neemias Informatica Lima" userId="b77af7bd85500281" providerId="LiveId" clId="{3BFD72A9-5013-44D3-B85A-5B67691DBFEE}" dt="2023-09-29T11:03:36.084" v="9" actId="478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1DAA2E81-C9EA-48D2-88EE-CBB7919371A7}"/>
    <pc:docChg chg="custSel modSld">
      <pc:chgData name="Neemias Informatica Lima" userId="b77af7bd85500281" providerId="LiveId" clId="{1DAA2E81-C9EA-48D2-88EE-CBB7919371A7}" dt="2024-08-09T18:48:58.645" v="37" actId="962"/>
      <pc:docMkLst>
        <pc:docMk/>
      </pc:docMkLst>
      <pc:sldChg chg="addSp delSp modSp mod">
        <pc:chgData name="Neemias Informatica Lima" userId="b77af7bd85500281" providerId="LiveId" clId="{1DAA2E81-C9EA-48D2-88EE-CBB7919371A7}" dt="2024-08-08T19:50:42.579" v="12" actId="962"/>
        <pc:sldMkLst>
          <pc:docMk/>
          <pc:sldMk cId="1644680900" sldId="268"/>
        </pc:sldMkLst>
        <pc:picChg chg="del">
          <ac:chgData name="Neemias Informatica Lima" userId="b77af7bd85500281" providerId="LiveId" clId="{1DAA2E81-C9EA-48D2-88EE-CBB7919371A7}" dt="2024-08-08T19:50:23" v="1" actId="478"/>
          <ac:picMkLst>
            <pc:docMk/>
            <pc:sldMk cId="1644680900" sldId="268"/>
            <ac:picMk id="3" creationId="{8B4FAFD1-D8D3-2C74-CF4D-753C55A1A3A1}"/>
          </ac:picMkLst>
        </pc:picChg>
        <pc:picChg chg="add mod">
          <ac:chgData name="Neemias Informatica Lima" userId="b77af7bd85500281" providerId="LiveId" clId="{1DAA2E81-C9EA-48D2-88EE-CBB7919371A7}" dt="2024-08-08T19:50:42.579" v="12" actId="962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24.311" v="25" actId="962"/>
        <pc:sldMkLst>
          <pc:docMk/>
          <pc:sldMk cId="4137419252" sldId="269"/>
        </pc:sldMkLst>
        <pc:picChg chg="add del mod">
          <ac:chgData name="Neemias Informatica Lima" userId="b77af7bd85500281" providerId="LiveId" clId="{1DAA2E81-C9EA-48D2-88EE-CBB7919371A7}" dt="2024-08-08T19:51:22.187" v="22" actId="478"/>
          <ac:picMkLst>
            <pc:docMk/>
            <pc:sldMk cId="4137419252" sldId="269"/>
            <ac:picMk id="3" creationId="{519F3EDD-5668-51D3-B89D-662E25BBC8B5}"/>
          </ac:picMkLst>
        </pc:picChg>
        <pc:picChg chg="del">
          <ac:chgData name="Neemias Informatica Lima" userId="b77af7bd85500281" providerId="LiveId" clId="{1DAA2E81-C9EA-48D2-88EE-CBB7919371A7}" dt="2024-08-08T19:50:24.091" v="2" actId="478"/>
          <ac:picMkLst>
            <pc:docMk/>
            <pc:sldMk cId="4137419252" sldId="269"/>
            <ac:picMk id="4" creationId="{7939297B-A4E1-1229-D35B-6EA2CC68E77A}"/>
          </ac:picMkLst>
        </pc:picChg>
        <pc:picChg chg="add mod">
          <ac:chgData name="Neemias Informatica Lima" userId="b77af7bd85500281" providerId="LiveId" clId="{1DAA2E81-C9EA-48D2-88EE-CBB7919371A7}" dt="2024-08-08T19:51:24.311" v="25" actId="962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54.456" v="18" actId="962"/>
        <pc:sldMkLst>
          <pc:docMk/>
          <pc:sldMk cId="3747751760" sldId="270"/>
        </pc:sldMkLst>
        <pc:picChg chg="add mod">
          <ac:chgData name="Neemias Informatica Lima" userId="b77af7bd85500281" providerId="LiveId" clId="{1DAA2E81-C9EA-48D2-88EE-CBB7919371A7}" dt="2024-08-08T19:50:54.456" v="18" actId="962"/>
          <ac:picMkLst>
            <pc:docMk/>
            <pc:sldMk cId="3747751760" sldId="270"/>
            <ac:picMk id="3" creationId="{FD753C0D-40DD-893E-7B01-AAE9F54E7C92}"/>
          </ac:picMkLst>
        </pc:picChg>
        <pc:picChg chg="del">
          <ac:chgData name="Neemias Informatica Lima" userId="b77af7bd85500281" providerId="LiveId" clId="{1DAA2E81-C9EA-48D2-88EE-CBB7919371A7}" dt="2024-08-08T19:50:25.415" v="3" actId="478"/>
          <ac:picMkLst>
            <pc:docMk/>
            <pc:sldMk cId="3747751760" sldId="270"/>
            <ac:picMk id="4" creationId="{D3198C62-9BAA-7791-3C59-6D90E9E17A9D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00.406" v="21" actId="962"/>
        <pc:sldMkLst>
          <pc:docMk/>
          <pc:sldMk cId="613821706" sldId="271"/>
        </pc:sldMkLst>
        <pc:picChg chg="add mod">
          <ac:chgData name="Neemias Informatica Lima" userId="b77af7bd85500281" providerId="LiveId" clId="{1DAA2E81-C9EA-48D2-88EE-CBB7919371A7}" dt="2024-08-08T19:51:00.406" v="21" actId="962"/>
          <ac:picMkLst>
            <pc:docMk/>
            <pc:sldMk cId="613821706" sldId="271"/>
            <ac:picMk id="3" creationId="{E0779B27-21DB-6DE5-B0C1-E19609810175}"/>
          </ac:picMkLst>
        </pc:picChg>
        <pc:picChg chg="del">
          <ac:chgData name="Neemias Informatica Lima" userId="b77af7bd85500281" providerId="LiveId" clId="{1DAA2E81-C9EA-48D2-88EE-CBB7919371A7}" dt="2024-08-08T19:50:26.663" v="4" actId="478"/>
          <ac:picMkLst>
            <pc:docMk/>
            <pc:sldMk cId="613821706" sldId="271"/>
            <ac:picMk id="4" creationId="{4C736E87-AE15-187D-55D9-E8D638DCB21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44.481" v="28" actId="962"/>
        <pc:sldMkLst>
          <pc:docMk/>
          <pc:sldMk cId="3412323748" sldId="272"/>
        </pc:sldMkLst>
        <pc:picChg chg="add mod">
          <ac:chgData name="Neemias Informatica Lima" userId="b77af7bd85500281" providerId="LiveId" clId="{1DAA2E81-C9EA-48D2-88EE-CBB7919371A7}" dt="2024-08-08T19:51:44.481" v="28" actId="962"/>
          <ac:picMkLst>
            <pc:docMk/>
            <pc:sldMk cId="3412323748" sldId="272"/>
            <ac:picMk id="3" creationId="{72A7D21A-B328-B7F6-7F32-CE479F427A92}"/>
          </ac:picMkLst>
        </pc:picChg>
        <pc:picChg chg="del">
          <ac:chgData name="Neemias Informatica Lima" userId="b77af7bd85500281" providerId="LiveId" clId="{1DAA2E81-C9EA-48D2-88EE-CBB7919371A7}" dt="2024-08-08T19:50:30.979" v="6" actId="478"/>
          <ac:picMkLst>
            <pc:docMk/>
            <pc:sldMk cId="3412323748" sldId="272"/>
            <ac:picMk id="4" creationId="{DEB07F4A-C772-39B5-9149-CF2DCD441C80}"/>
          </ac:picMkLst>
        </pc:picChg>
      </pc:sldChg>
      <pc:sldChg chg="addSp delSp modSp mod">
        <pc:chgData name="Neemias Informatica Lima" userId="b77af7bd85500281" providerId="LiveId" clId="{1DAA2E81-C9EA-48D2-88EE-CBB7919371A7}" dt="2024-08-08T19:51:53.338" v="31" actId="962"/>
        <pc:sldMkLst>
          <pc:docMk/>
          <pc:sldMk cId="3920268793" sldId="273"/>
        </pc:sldMkLst>
        <pc:picChg chg="add mod">
          <ac:chgData name="Neemias Informatica Lima" userId="b77af7bd85500281" providerId="LiveId" clId="{1DAA2E81-C9EA-48D2-88EE-CBB7919371A7}" dt="2024-08-08T19:51:53.338" v="31" actId="962"/>
          <ac:picMkLst>
            <pc:docMk/>
            <pc:sldMk cId="3920268793" sldId="273"/>
            <ac:picMk id="3" creationId="{C12DB1C2-771E-F10B-A967-257DD6B13002}"/>
          </ac:picMkLst>
        </pc:picChg>
        <pc:picChg chg="del">
          <ac:chgData name="Neemias Informatica Lima" userId="b77af7bd85500281" providerId="LiveId" clId="{1DAA2E81-C9EA-48D2-88EE-CBB7919371A7}" dt="2024-08-08T19:50:29.256" v="5" actId="478"/>
          <ac:picMkLst>
            <pc:docMk/>
            <pc:sldMk cId="3920268793" sldId="273"/>
            <ac:picMk id="4" creationId="{EF1498D1-8934-0971-2C60-F8D2A6826DB1}"/>
          </ac:picMkLst>
        </pc:picChg>
      </pc:sldChg>
      <pc:sldChg chg="addSp modSp mod">
        <pc:chgData name="Neemias Informatica Lima" userId="b77af7bd85500281" providerId="LiveId" clId="{1DAA2E81-C9EA-48D2-88EE-CBB7919371A7}" dt="2024-08-08T19:51:59.765" v="34" actId="962"/>
        <pc:sldMkLst>
          <pc:docMk/>
          <pc:sldMk cId="4269271623" sldId="275"/>
        </pc:sldMkLst>
        <pc:picChg chg="add mod">
          <ac:chgData name="Neemias Informatica Lima" userId="b77af7bd85500281" providerId="LiveId" clId="{1DAA2E81-C9EA-48D2-88EE-CBB7919371A7}" dt="2024-08-08T19:51:59.765" v="34" actId="962"/>
          <ac:picMkLst>
            <pc:docMk/>
            <pc:sldMk cId="4269271623" sldId="275"/>
            <ac:picMk id="3" creationId="{AC50FC41-1B2D-6B2A-120C-12F8817FCBD8}"/>
          </ac:picMkLst>
        </pc:picChg>
      </pc:sldChg>
      <pc:sldChg chg="addSp delSp modSp mod">
        <pc:chgData name="Neemias Informatica Lima" userId="b77af7bd85500281" providerId="LiveId" clId="{1DAA2E81-C9EA-48D2-88EE-CBB7919371A7}" dt="2024-08-08T19:50:36.371" v="9" actId="962"/>
        <pc:sldMkLst>
          <pc:docMk/>
          <pc:sldMk cId="2302156781" sldId="278"/>
        </pc:sldMkLst>
        <pc:picChg chg="add mod">
          <ac:chgData name="Neemias Informatica Lima" userId="b77af7bd85500281" providerId="LiveId" clId="{1DAA2E81-C9EA-48D2-88EE-CBB7919371A7}" dt="2024-08-08T19:50:36.371" v="9" actId="962"/>
          <ac:picMkLst>
            <pc:docMk/>
            <pc:sldMk cId="2302156781" sldId="278"/>
            <ac:picMk id="3" creationId="{0A8EE387-8739-F5B1-7D54-7B1F70409BC1}"/>
          </ac:picMkLst>
        </pc:picChg>
        <pc:picChg chg="del">
          <ac:chgData name="Neemias Informatica Lima" userId="b77af7bd85500281" providerId="LiveId" clId="{1DAA2E81-C9EA-48D2-88EE-CBB7919371A7}" dt="2024-08-08T19:50:21.657" v="0" actId="478"/>
          <ac:picMkLst>
            <pc:docMk/>
            <pc:sldMk cId="2302156781" sldId="278"/>
            <ac:picMk id="4" creationId="{AF97708F-55F9-EA7E-ABE8-F3E88B9420B3}"/>
          </ac:picMkLst>
        </pc:picChg>
      </pc:sldChg>
      <pc:sldChg chg="addSp modSp mod">
        <pc:chgData name="Neemias Informatica Lima" userId="b77af7bd85500281" providerId="LiveId" clId="{1DAA2E81-C9EA-48D2-88EE-CBB7919371A7}" dt="2024-08-09T18:48:58.645" v="37" actId="962"/>
        <pc:sldMkLst>
          <pc:docMk/>
          <pc:sldMk cId="1171776255" sldId="279"/>
        </pc:sldMkLst>
        <pc:picChg chg="add mod">
          <ac:chgData name="Neemias Informatica Lima" userId="b77af7bd85500281" providerId="LiveId" clId="{1DAA2E81-C9EA-48D2-88EE-CBB7919371A7}" dt="2024-08-09T18:48:58.645" v="37" actId="962"/>
          <ac:picMkLst>
            <pc:docMk/>
            <pc:sldMk cId="1171776255" sldId="279"/>
            <ac:picMk id="3" creationId="{51674B3C-6F12-3255-E0D5-3CBF571D4FD0}"/>
          </ac:picMkLst>
        </pc:picChg>
      </pc:sldChg>
    </pc:docChg>
  </pc:docChgLst>
  <pc:docChgLst>
    <pc:chgData name="Neemias Informatica Lima" userId="b77af7bd85500281" providerId="LiveId" clId="{E46E0740-65FA-4151-9302-74FBD91E4C71}"/>
    <pc:docChg chg="custSel delSld modSld">
      <pc:chgData name="Neemias Informatica Lima" userId="b77af7bd85500281" providerId="LiveId" clId="{E46E0740-65FA-4151-9302-74FBD91E4C71}" dt="2024-05-10T09:36:53.499" v="36" actId="14100"/>
      <pc:docMkLst>
        <pc:docMk/>
      </pc:docMkLst>
      <pc:sldChg chg="delSp del mod">
        <pc:chgData name="Neemias Informatica Lima" userId="b77af7bd85500281" providerId="LiveId" clId="{E46E0740-65FA-4151-9302-74FBD91E4C71}" dt="2024-05-10T00:20:26.299" v="10" actId="47"/>
        <pc:sldMkLst>
          <pc:docMk/>
          <pc:sldMk cId="2431282201" sldId="265"/>
        </pc:sldMkLst>
        <pc:picChg chg="del">
          <ac:chgData name="Neemias Informatica Lima" userId="b77af7bd85500281" providerId="LiveId" clId="{E46E0740-65FA-4151-9302-74FBD91E4C71}" dt="2024-05-10T00:20:23.404" v="8" actId="478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3.969" v="13" actId="962"/>
        <pc:sldMkLst>
          <pc:docMk/>
          <pc:sldMk cId="358973637" sldId="268"/>
        </pc:sldMkLst>
        <pc:picChg chg="add mod">
          <ac:chgData name="Neemias Informatica Lima" userId="b77af7bd85500281" providerId="LiveId" clId="{E46E0740-65FA-4151-9302-74FBD91E4C71}" dt="2024-05-10T00:20:33.969" v="13" actId="962"/>
          <ac:picMkLst>
            <pc:docMk/>
            <pc:sldMk cId="358973637" sldId="268"/>
            <ac:picMk id="3" creationId="{C9FB20DF-DCCF-0E40-7E68-ADB8321917BB}"/>
          </ac:picMkLst>
        </pc:picChg>
        <pc:picChg chg="del">
          <ac:chgData name="Neemias Informatica Lima" userId="b77af7bd85500281" providerId="LiveId" clId="{E46E0740-65FA-4151-9302-74FBD91E4C71}" dt="2024-05-10T00:20:02.651" v="0" actId="478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38.346" v="16" actId="962"/>
        <pc:sldMkLst>
          <pc:docMk/>
          <pc:sldMk cId="2824977652" sldId="269"/>
        </pc:sldMkLst>
        <pc:picChg chg="add mod">
          <ac:chgData name="Neemias Informatica Lima" userId="b77af7bd85500281" providerId="LiveId" clId="{E46E0740-65FA-4151-9302-74FBD91E4C71}" dt="2024-05-10T00:20:38.346" v="16" actId="962"/>
          <ac:picMkLst>
            <pc:docMk/>
            <pc:sldMk cId="2824977652" sldId="269"/>
            <ac:picMk id="3" creationId="{DDE68C29-4819-7E61-828E-8F77BC315CB6}"/>
          </ac:picMkLst>
        </pc:picChg>
        <pc:picChg chg="del">
          <ac:chgData name="Neemias Informatica Lima" userId="b77af7bd85500281" providerId="LiveId" clId="{E46E0740-65FA-4151-9302-74FBD91E4C71}" dt="2024-05-10T00:20:11.609" v="1" actId="478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45.938" v="19" actId="962"/>
        <pc:sldMkLst>
          <pc:docMk/>
          <pc:sldMk cId="191442360" sldId="270"/>
        </pc:sldMkLst>
        <pc:picChg chg="add mod">
          <ac:chgData name="Neemias Informatica Lima" userId="b77af7bd85500281" providerId="LiveId" clId="{E46E0740-65FA-4151-9302-74FBD91E4C71}" dt="2024-05-10T00:20:45.938" v="19" actId="962"/>
          <ac:picMkLst>
            <pc:docMk/>
            <pc:sldMk cId="191442360" sldId="270"/>
            <ac:picMk id="3" creationId="{7611CCEB-BC5B-808B-7096-8F71E55A5A76}"/>
          </ac:picMkLst>
        </pc:picChg>
        <pc:picChg chg="del">
          <ac:chgData name="Neemias Informatica Lima" userId="b77af7bd85500281" providerId="LiveId" clId="{E46E0740-65FA-4151-9302-74FBD91E4C71}" dt="2024-05-10T00:20:12.751" v="2" actId="478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E46E0740-65FA-4151-9302-74FBD91E4C71}" dt="2024-05-10T00:20:51.958" v="22" actId="962"/>
        <pc:sldMkLst>
          <pc:docMk/>
          <pc:sldMk cId="3432517485" sldId="271"/>
        </pc:sldMkLst>
        <pc:picChg chg="add mod">
          <ac:chgData name="Neemias Informatica Lima" userId="b77af7bd85500281" providerId="LiveId" clId="{E46E0740-65FA-4151-9302-74FBD91E4C71}" dt="2024-05-10T00:20:51.958" v="22" actId="962"/>
          <ac:picMkLst>
            <pc:docMk/>
            <pc:sldMk cId="3432517485" sldId="271"/>
            <ac:picMk id="3" creationId="{863AFAAF-7A3D-B1EC-E52D-3A82D8664EA2}"/>
          </ac:picMkLst>
        </pc:picChg>
        <pc:picChg chg="del">
          <ac:chgData name="Neemias Informatica Lima" userId="b77af7bd85500281" providerId="LiveId" clId="{E46E0740-65FA-4151-9302-74FBD91E4C71}" dt="2024-05-10T00:20:13.904" v="3" actId="478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09.798" v="25" actId="962"/>
        <pc:sldMkLst>
          <pc:docMk/>
          <pc:sldMk cId="3149250156" sldId="272"/>
        </pc:sldMkLst>
        <pc:picChg chg="add mod">
          <ac:chgData name="Neemias Informatica Lima" userId="b77af7bd85500281" providerId="LiveId" clId="{E46E0740-65FA-4151-9302-74FBD91E4C71}" dt="2024-05-10T00:21:09.798" v="25" actId="962"/>
          <ac:picMkLst>
            <pc:docMk/>
            <pc:sldMk cId="3149250156" sldId="272"/>
            <ac:picMk id="3" creationId="{30BBD97E-B927-82AE-EF32-D80C61BB46DB}"/>
          </ac:picMkLst>
        </pc:picChg>
        <pc:picChg chg="del">
          <ac:chgData name="Neemias Informatica Lima" userId="b77af7bd85500281" providerId="LiveId" clId="{E46E0740-65FA-4151-9302-74FBD91E4C71}" dt="2024-05-10T00:20:15.397" v="4" actId="478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30.262" v="28" actId="962"/>
        <pc:sldMkLst>
          <pc:docMk/>
          <pc:sldMk cId="316013847" sldId="273"/>
        </pc:sldMkLst>
        <pc:picChg chg="add mod">
          <ac:chgData name="Neemias Informatica Lima" userId="b77af7bd85500281" providerId="LiveId" clId="{E46E0740-65FA-4151-9302-74FBD91E4C71}" dt="2024-05-10T00:21:30.262" v="28" actId="962"/>
          <ac:picMkLst>
            <pc:docMk/>
            <pc:sldMk cId="316013847" sldId="273"/>
            <ac:picMk id="3" creationId="{C855356C-6F32-2FF3-A446-9A198FBA4E71}"/>
          </ac:picMkLst>
        </pc:picChg>
        <pc:picChg chg="del">
          <ac:chgData name="Neemias Informatica Lima" userId="b77af7bd85500281" providerId="LiveId" clId="{E46E0740-65FA-4151-9302-74FBD91E4C71}" dt="2024-05-10T00:20:17.320" v="5" actId="478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41.659" v="31" actId="962"/>
        <pc:sldMkLst>
          <pc:docMk/>
          <pc:sldMk cId="2095798754" sldId="274"/>
        </pc:sldMkLst>
        <pc:picChg chg="add mod">
          <ac:chgData name="Neemias Informatica Lima" userId="b77af7bd85500281" providerId="LiveId" clId="{E46E0740-65FA-4151-9302-74FBD91E4C71}" dt="2024-05-10T00:21:41.659" v="31" actId="962"/>
          <ac:picMkLst>
            <pc:docMk/>
            <pc:sldMk cId="2095798754" sldId="274"/>
            <ac:picMk id="3" creationId="{8D9EEB3D-C1CD-4D5A-38A5-7D23D4792B3A}"/>
          </ac:picMkLst>
        </pc:picChg>
        <pc:picChg chg="del">
          <ac:chgData name="Neemias Informatica Lima" userId="b77af7bd85500281" providerId="LiveId" clId="{E46E0740-65FA-4151-9302-74FBD91E4C71}" dt="2024-05-10T00:20:20.432" v="6" actId="478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E46E0740-65FA-4151-9302-74FBD91E4C71}" dt="2024-05-10T00:21:54.961" v="34" actId="962"/>
        <pc:sldMkLst>
          <pc:docMk/>
          <pc:sldMk cId="2869687810" sldId="275"/>
        </pc:sldMkLst>
        <pc:picChg chg="del">
          <ac:chgData name="Neemias Informatica Lima" userId="b77af7bd85500281" providerId="LiveId" clId="{E46E0740-65FA-4151-9302-74FBD91E4C71}" dt="2024-05-10T00:20:21.889" v="7" actId="478"/>
          <ac:picMkLst>
            <pc:docMk/>
            <pc:sldMk cId="2869687810" sldId="275"/>
            <ac:picMk id="3" creationId="{63EA542C-8E65-F1E1-F658-52E1D04FB31F}"/>
          </ac:picMkLst>
        </pc:picChg>
        <pc:picChg chg="add mod">
          <ac:chgData name="Neemias Informatica Lima" userId="b77af7bd85500281" providerId="LiveId" clId="{E46E0740-65FA-4151-9302-74FBD91E4C71}" dt="2024-05-10T00:21:54.961" v="34" actId="962"/>
          <ac:picMkLst>
            <pc:docMk/>
            <pc:sldMk cId="2869687810" sldId="275"/>
            <ac:picMk id="4" creationId="{D0C220E2-4EFB-1E93-E262-9ABE9E1BE771}"/>
          </ac:picMkLst>
        </pc:picChg>
      </pc:sldChg>
      <pc:sldChg chg="addSp delSp modSp mod">
        <pc:chgData name="Neemias Informatica Lima" userId="b77af7bd85500281" providerId="LiveId" clId="{E46E0740-65FA-4151-9302-74FBD91E4C71}" dt="2024-05-10T09:36:53.499" v="36" actId="14100"/>
        <pc:sldMkLst>
          <pc:docMk/>
          <pc:sldMk cId="1042959014" sldId="276"/>
        </pc:sldMkLst>
        <pc:picChg chg="del">
          <ac:chgData name="Neemias Informatica Lima" userId="b77af7bd85500281" providerId="LiveId" clId="{E46E0740-65FA-4151-9302-74FBD91E4C71}" dt="2024-05-10T00:20:25.052" v="9" actId="478"/>
          <ac:picMkLst>
            <pc:docMk/>
            <pc:sldMk cId="1042959014" sldId="276"/>
            <ac:picMk id="3" creationId="{67AB8842-1FA5-76C9-2DFE-015FEF5F38A3}"/>
          </ac:picMkLst>
        </pc:picChg>
        <pc:picChg chg="add mod">
          <ac:chgData name="Neemias Informatica Lima" userId="b77af7bd85500281" providerId="LiveId" clId="{E46E0740-65FA-4151-9302-74FBD91E4C71}" dt="2024-05-10T09:36:53.499" v="36" actId="14100"/>
          <ac:picMkLst>
            <pc:docMk/>
            <pc:sldMk cId="1042959014" sldId="276"/>
            <ac:picMk id="3" creationId="{B39569C8-8281-698B-D7DE-335E68518E90}"/>
          </ac:picMkLst>
        </pc:picChg>
      </pc:sldChg>
    </pc:docChg>
  </pc:docChgLst>
  <pc:docChgLst>
    <pc:chgData name="Neemias Informatica Lima" userId="b77af7bd85500281" providerId="LiveId" clId="{AE0EF9C0-66E3-46CE-A0F8-F0390C2A21A8}"/>
    <pc:docChg chg="custSel modSld">
      <pc:chgData name="Neemias Informatica Lima" userId="b77af7bd85500281" providerId="LiveId" clId="{AE0EF9C0-66E3-46CE-A0F8-F0390C2A21A8}" dt="2023-10-27T16:05:01.662" v="17"/>
      <pc:docMkLst>
        <pc:docMk/>
      </pc:docMkLst>
      <pc:sldChg chg="addSp delSp modSp mod">
        <pc:chgData name="Neemias Informatica Lima" userId="b77af7bd85500281" providerId="LiveId" clId="{AE0EF9C0-66E3-46CE-A0F8-F0390C2A21A8}" dt="2023-10-26T00:26:37.944" v="11"/>
        <pc:sldMkLst>
          <pc:docMk/>
          <pc:sldMk cId="673714155" sldId="257"/>
        </pc:sldMkLst>
        <pc:picChg chg="add mod">
          <ac:chgData name="Neemias Informatica Lima" userId="b77af7bd85500281" providerId="LiveId" clId="{AE0EF9C0-66E3-46CE-A0F8-F0390C2A21A8}" dt="2023-10-26T00:26:37.944" v="11"/>
          <ac:picMkLst>
            <pc:docMk/>
            <pc:sldMk cId="673714155" sldId="257"/>
            <ac:picMk id="3" creationId="{D4AD10A1-2595-1CB8-D8C0-E8054338DAC7}"/>
          </ac:picMkLst>
        </pc:picChg>
        <pc:picChg chg="del">
          <ac:chgData name="Neemias Informatica Lima" userId="b77af7bd85500281" providerId="LiveId" clId="{AE0EF9C0-66E3-46CE-A0F8-F0390C2A21A8}" dt="2023-10-26T00:25:40.325" v="2" actId="478"/>
          <ac:picMkLst>
            <pc:docMk/>
            <pc:sldMk cId="673714155" sldId="257"/>
            <ac:picMk id="4" creationId="{F6401ACB-029A-430F-96DE-E609F49CC02B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06.996" v="15"/>
        <pc:sldMkLst>
          <pc:docMk/>
          <pc:sldMk cId="4063337808" sldId="262"/>
        </pc:sldMkLst>
        <pc:picChg chg="del">
          <ac:chgData name="Neemias Informatica Lima" userId="b77af7bd85500281" providerId="LiveId" clId="{AE0EF9C0-66E3-46CE-A0F8-F0390C2A21A8}" dt="2023-10-26T00:25:46.937" v="6" actId="478"/>
          <ac:picMkLst>
            <pc:docMk/>
            <pc:sldMk cId="4063337808" sldId="262"/>
            <ac:picMk id="3" creationId="{488C5E33-830C-5903-2304-82EE8FB82943}"/>
          </ac:picMkLst>
        </pc:picChg>
        <pc:picChg chg="add mod">
          <ac:chgData name="Neemias Informatica Lima" userId="b77af7bd85500281" providerId="LiveId" clId="{AE0EF9C0-66E3-46CE-A0F8-F0390C2A21A8}" dt="2023-10-26T00:27:06.996" v="15"/>
          <ac:picMkLst>
            <pc:docMk/>
            <pc:sldMk cId="4063337808" sldId="262"/>
            <ac:picMk id="4" creationId="{2B04D6FB-1908-B988-B370-79D1F424641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3.141" v="13"/>
        <pc:sldMkLst>
          <pc:docMk/>
          <pc:sldMk cId="530856640" sldId="263"/>
        </pc:sldMkLst>
        <pc:picChg chg="del">
          <ac:chgData name="Neemias Informatica Lima" userId="b77af7bd85500281" providerId="LiveId" clId="{AE0EF9C0-66E3-46CE-A0F8-F0390C2A21A8}" dt="2023-10-26T00:25:43.586" v="4" actId="478"/>
          <ac:picMkLst>
            <pc:docMk/>
            <pc:sldMk cId="530856640" sldId="263"/>
            <ac:picMk id="3" creationId="{7B8E93DD-9BFD-A807-D0B4-0FE0B605D607}"/>
          </ac:picMkLst>
        </pc:picChg>
        <pc:picChg chg="add mod">
          <ac:chgData name="Neemias Informatica Lima" userId="b77af7bd85500281" providerId="LiveId" clId="{AE0EF9C0-66E3-46CE-A0F8-F0390C2A21A8}" dt="2023-10-26T00:26:53.141" v="13"/>
          <ac:picMkLst>
            <pc:docMk/>
            <pc:sldMk cId="530856640" sldId="263"/>
            <ac:picMk id="4" creationId="{F7A5A6FB-CADA-68CA-F207-068D3F58DC6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7:20.115" v="16"/>
        <pc:sldMkLst>
          <pc:docMk/>
          <pc:sldMk cId="3196196008" sldId="265"/>
        </pc:sldMkLst>
        <pc:picChg chg="del">
          <ac:chgData name="Neemias Informatica Lima" userId="b77af7bd85500281" providerId="LiveId" clId="{AE0EF9C0-66E3-46CE-A0F8-F0390C2A21A8}" dt="2023-10-26T00:25:48.289" v="7" actId="478"/>
          <ac:picMkLst>
            <pc:docMk/>
            <pc:sldMk cId="3196196008" sldId="265"/>
            <ac:picMk id="3" creationId="{9C345FBE-B938-B724-F5A8-330FDFCB274E}"/>
          </ac:picMkLst>
        </pc:picChg>
        <pc:picChg chg="add mod">
          <ac:chgData name="Neemias Informatica Lima" userId="b77af7bd85500281" providerId="LiveId" clId="{AE0EF9C0-66E3-46CE-A0F8-F0390C2A21A8}" dt="2023-10-26T00:27:20.115" v="16"/>
          <ac:picMkLst>
            <pc:docMk/>
            <pc:sldMk cId="3196196008" sldId="265"/>
            <ac:picMk id="4" creationId="{6C858B4B-9426-79E4-2C5B-EFEB21845827}"/>
          </ac:picMkLst>
        </pc:picChg>
      </pc:sldChg>
      <pc:sldChg chg="addSp delSp modSp mod">
        <pc:chgData name="Neemias Informatica Lima" userId="b77af7bd85500281" providerId="LiveId" clId="{AE0EF9C0-66E3-46CE-A0F8-F0390C2A21A8}" dt="2023-10-27T16:05:01.662" v="17"/>
        <pc:sldMkLst>
          <pc:docMk/>
          <pc:sldMk cId="1851065780" sldId="276"/>
        </pc:sldMkLst>
        <pc:picChg chg="add mod">
          <ac:chgData name="Neemias Informatica Lima" userId="b77af7bd85500281" providerId="LiveId" clId="{AE0EF9C0-66E3-46CE-A0F8-F0390C2A21A8}" dt="2023-10-27T16:05:01.662" v="17"/>
          <ac:picMkLst>
            <pc:docMk/>
            <pc:sldMk cId="1851065780" sldId="276"/>
            <ac:picMk id="3" creationId="{34F8689C-FD45-FC8E-A937-DCEBAF3C965D}"/>
          </ac:picMkLst>
        </pc:picChg>
        <pc:picChg chg="del">
          <ac:chgData name="Neemias Informatica Lima" userId="b77af7bd85500281" providerId="LiveId" clId="{AE0EF9C0-66E3-46CE-A0F8-F0390C2A21A8}" dt="2023-10-26T00:25:50.442" v="8" actId="478"/>
          <ac:picMkLst>
            <pc:docMk/>
            <pc:sldMk cId="1851065780" sldId="276"/>
            <ac:picMk id="3" creationId="{71D1A4EF-8C7C-9287-3738-1F9C523514AF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45.683" v="12"/>
        <pc:sldMkLst>
          <pc:docMk/>
          <pc:sldMk cId="1864668640" sldId="277"/>
        </pc:sldMkLst>
        <pc:picChg chg="del">
          <ac:chgData name="Neemias Informatica Lima" userId="b77af7bd85500281" providerId="LiveId" clId="{AE0EF9C0-66E3-46CE-A0F8-F0390C2A21A8}" dt="2023-10-26T00:25:41.925" v="3" actId="478"/>
          <ac:picMkLst>
            <pc:docMk/>
            <pc:sldMk cId="1864668640" sldId="277"/>
            <ac:picMk id="3" creationId="{08C9CA5E-4DCE-81CD-922E-CB561BA93E39}"/>
          </ac:picMkLst>
        </pc:picChg>
        <pc:picChg chg="add mod">
          <ac:chgData name="Neemias Informatica Lima" userId="b77af7bd85500281" providerId="LiveId" clId="{AE0EF9C0-66E3-46CE-A0F8-F0390C2A21A8}" dt="2023-10-26T00:26:45.683" v="12"/>
          <ac:picMkLst>
            <pc:docMk/>
            <pc:sldMk cId="1864668640" sldId="277"/>
            <ac:picMk id="4" creationId="{5BBEF4A2-91F5-D11B-707B-A7DD19FEF391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59.531" v="14"/>
        <pc:sldMkLst>
          <pc:docMk/>
          <pc:sldMk cId="77404572" sldId="282"/>
        </pc:sldMkLst>
        <pc:picChg chg="add mod">
          <ac:chgData name="Neemias Informatica Lima" userId="b77af7bd85500281" providerId="LiveId" clId="{AE0EF9C0-66E3-46CE-A0F8-F0390C2A21A8}" dt="2023-10-26T00:26:59.531" v="14"/>
          <ac:picMkLst>
            <pc:docMk/>
            <pc:sldMk cId="77404572" sldId="282"/>
            <ac:picMk id="3" creationId="{15197D33-2D5C-8303-A1D8-15EAF7938553}"/>
          </ac:picMkLst>
        </pc:picChg>
        <pc:picChg chg="del">
          <ac:chgData name="Neemias Informatica Lima" userId="b77af7bd85500281" providerId="LiveId" clId="{AE0EF9C0-66E3-46CE-A0F8-F0390C2A21A8}" dt="2023-10-26T00:25:45.819" v="5" actId="478"/>
          <ac:picMkLst>
            <pc:docMk/>
            <pc:sldMk cId="77404572" sldId="282"/>
            <ac:picMk id="4" creationId="{162037E9-4E32-EBDA-A599-C642F02E3252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31.267" v="10"/>
        <pc:sldMkLst>
          <pc:docMk/>
          <pc:sldMk cId="919621851" sldId="361"/>
        </pc:sldMkLst>
        <pc:picChg chg="del">
          <ac:chgData name="Neemias Informatica Lima" userId="b77af7bd85500281" providerId="LiveId" clId="{AE0EF9C0-66E3-46CE-A0F8-F0390C2A21A8}" dt="2023-10-26T00:24:40.294" v="1" actId="478"/>
          <ac:picMkLst>
            <pc:docMk/>
            <pc:sldMk cId="919621851" sldId="361"/>
            <ac:picMk id="3" creationId="{630BD949-63BE-7297-E6DD-49BE4210E1C0}"/>
          </ac:picMkLst>
        </pc:picChg>
        <pc:picChg chg="add mod">
          <ac:chgData name="Neemias Informatica Lima" userId="b77af7bd85500281" providerId="LiveId" clId="{AE0EF9C0-66E3-46CE-A0F8-F0390C2A21A8}" dt="2023-10-26T00:26:31.267" v="10"/>
          <ac:picMkLst>
            <pc:docMk/>
            <pc:sldMk cId="919621851" sldId="361"/>
            <ac:picMk id="4" creationId="{6DADF8A4-0CBA-81A6-0821-4366E3E92B47}"/>
          </ac:picMkLst>
        </pc:picChg>
      </pc:sldChg>
      <pc:sldChg chg="addSp delSp modSp mod">
        <pc:chgData name="Neemias Informatica Lima" userId="b77af7bd85500281" providerId="LiveId" clId="{AE0EF9C0-66E3-46CE-A0F8-F0390C2A21A8}" dt="2023-10-26T00:26:24.754" v="9"/>
        <pc:sldMkLst>
          <pc:docMk/>
          <pc:sldMk cId="3507524063" sldId="364"/>
        </pc:sldMkLst>
        <pc:picChg chg="add mod">
          <ac:chgData name="Neemias Informatica Lima" userId="b77af7bd85500281" providerId="LiveId" clId="{AE0EF9C0-66E3-46CE-A0F8-F0390C2A21A8}" dt="2023-10-26T00:26:24.754" v="9"/>
          <ac:picMkLst>
            <pc:docMk/>
            <pc:sldMk cId="3507524063" sldId="364"/>
            <ac:picMk id="3" creationId="{151B14C2-1AEA-3704-85AE-E26AF62F946C}"/>
          </ac:picMkLst>
        </pc:picChg>
        <pc:picChg chg="del">
          <ac:chgData name="Neemias Informatica Lima" userId="b77af7bd85500281" providerId="LiveId" clId="{AE0EF9C0-66E3-46CE-A0F8-F0390C2A21A8}" dt="2023-10-26T00:24:38.936" v="0" actId="478"/>
          <ac:picMkLst>
            <pc:docMk/>
            <pc:sldMk cId="3507524063" sldId="364"/>
            <ac:picMk id="4" creationId="{F32A915B-8268-1A49-A3A9-5777851C49F3}"/>
          </ac:picMkLst>
        </pc:picChg>
      </pc:sldChg>
    </pc:docChg>
  </pc:docChgLst>
  <pc:docChgLst>
    <pc:chgData name="Neemias Informatica Lima" userId="b77af7bd85500281" providerId="LiveId" clId="{14EAA66C-FD97-4C7A-935B-F522A17BE2C1}"/>
    <pc:docChg chg="custSel modSld">
      <pc:chgData name="Neemias Informatica Lima" userId="b77af7bd85500281" providerId="LiveId" clId="{14EAA66C-FD97-4C7A-935B-F522A17BE2C1}" dt="2024-04-26T09:36:56.702" v="35" actId="962"/>
      <pc:docMkLst>
        <pc:docMk/>
      </pc:docMkLst>
      <pc:sldChg chg="addSp delSp modSp mod">
        <pc:chgData name="Neemias Informatica Lima" userId="b77af7bd85500281" providerId="LiveId" clId="{14EAA66C-FD97-4C7A-935B-F522A17BE2C1}" dt="2024-04-26T09:36:56.702" v="35" actId="962"/>
        <pc:sldMkLst>
          <pc:docMk/>
          <pc:sldMk cId="2431282201" sldId="265"/>
        </pc:sldMkLst>
        <pc:picChg chg="add mod">
          <ac:chgData name="Neemias Informatica Lima" userId="b77af7bd85500281" providerId="LiveId" clId="{14EAA66C-FD97-4C7A-935B-F522A17BE2C1}" dt="2024-04-26T09:36:56.702" v="35" actId="962"/>
          <ac:picMkLst>
            <pc:docMk/>
            <pc:sldMk cId="2431282201" sldId="265"/>
            <ac:picMk id="3" creationId="{3ADFF9C3-1C08-BBD8-C134-CEF1FBD8AE11}"/>
          </ac:picMkLst>
        </pc:picChg>
        <pc:picChg chg="del">
          <ac:chgData name="Neemias Informatica Lima" userId="b77af7bd85500281" providerId="LiveId" clId="{14EAA66C-FD97-4C7A-935B-F522A17BE2C1}" dt="2024-04-26T00:05:54.961" v="8" actId="478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44.398" v="11" actId="962"/>
        <pc:sldMkLst>
          <pc:docMk/>
          <pc:sldMk cId="358973637" sldId="268"/>
        </pc:sldMkLst>
        <pc:picChg chg="add mod">
          <ac:chgData name="Neemias Informatica Lima" userId="b77af7bd85500281" providerId="LiveId" clId="{14EAA66C-FD97-4C7A-935B-F522A17BE2C1}" dt="2024-04-26T00:06:44.398" v="11" actId="962"/>
          <ac:picMkLst>
            <pc:docMk/>
            <pc:sldMk cId="358973637" sldId="268"/>
            <ac:picMk id="3" creationId="{C4185A68-9EF9-3E1E-AB99-369C872BE7FE}"/>
          </ac:picMkLst>
        </pc:picChg>
        <pc:picChg chg="del">
          <ac:chgData name="Neemias Informatica Lima" userId="b77af7bd85500281" providerId="LiveId" clId="{14EAA66C-FD97-4C7A-935B-F522A17BE2C1}" dt="2024-04-26T00:05:42.517" v="0" actId="478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1.193" v="14" actId="962"/>
        <pc:sldMkLst>
          <pc:docMk/>
          <pc:sldMk cId="2824977652" sldId="269"/>
        </pc:sldMkLst>
        <pc:picChg chg="add mod">
          <ac:chgData name="Neemias Informatica Lima" userId="b77af7bd85500281" providerId="LiveId" clId="{14EAA66C-FD97-4C7A-935B-F522A17BE2C1}" dt="2024-04-26T00:06:51.193" v="14" actId="962"/>
          <ac:picMkLst>
            <pc:docMk/>
            <pc:sldMk cId="2824977652" sldId="269"/>
            <ac:picMk id="3" creationId="{CB27FF82-4545-F851-D4D5-D713FFF2F663}"/>
          </ac:picMkLst>
        </pc:picChg>
        <pc:picChg chg="del">
          <ac:chgData name="Neemias Informatica Lima" userId="b77af7bd85500281" providerId="LiveId" clId="{14EAA66C-FD97-4C7A-935B-F522A17BE2C1}" dt="2024-04-26T00:05:43.907" v="1" actId="478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14EAA66C-FD97-4C7A-935B-F522A17BE2C1}" dt="2024-04-26T00:06:58.511" v="17" actId="962"/>
        <pc:sldMkLst>
          <pc:docMk/>
          <pc:sldMk cId="191442360" sldId="270"/>
        </pc:sldMkLst>
        <pc:picChg chg="add mod">
          <ac:chgData name="Neemias Informatica Lima" userId="b77af7bd85500281" providerId="LiveId" clId="{14EAA66C-FD97-4C7A-935B-F522A17BE2C1}" dt="2024-04-26T00:06:58.511" v="17" actId="962"/>
          <ac:picMkLst>
            <pc:docMk/>
            <pc:sldMk cId="191442360" sldId="270"/>
            <ac:picMk id="3" creationId="{44B84763-0AAD-8365-97E5-743CA47D5724}"/>
          </ac:picMkLst>
        </pc:picChg>
        <pc:picChg chg="del">
          <ac:chgData name="Neemias Informatica Lima" userId="b77af7bd85500281" providerId="LiveId" clId="{14EAA66C-FD97-4C7A-935B-F522A17BE2C1}" dt="2024-04-26T00:05:45.269" v="2" actId="478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05.410" v="20" actId="962"/>
        <pc:sldMkLst>
          <pc:docMk/>
          <pc:sldMk cId="3432517485" sldId="271"/>
        </pc:sldMkLst>
        <pc:picChg chg="add mod">
          <ac:chgData name="Neemias Informatica Lima" userId="b77af7bd85500281" providerId="LiveId" clId="{14EAA66C-FD97-4C7A-935B-F522A17BE2C1}" dt="2024-04-26T00:07:05.410" v="20" actId="962"/>
          <ac:picMkLst>
            <pc:docMk/>
            <pc:sldMk cId="3432517485" sldId="271"/>
            <ac:picMk id="3" creationId="{4E091844-F5C5-6B99-7A3D-CE8C264B67E5}"/>
          </ac:picMkLst>
        </pc:picChg>
        <pc:picChg chg="del">
          <ac:chgData name="Neemias Informatica Lima" userId="b77af7bd85500281" providerId="LiveId" clId="{14EAA66C-FD97-4C7A-935B-F522A17BE2C1}" dt="2024-04-26T00:05:46.769" v="3" actId="478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1.924" v="23" actId="962"/>
        <pc:sldMkLst>
          <pc:docMk/>
          <pc:sldMk cId="3149250156" sldId="272"/>
        </pc:sldMkLst>
        <pc:picChg chg="add mod">
          <ac:chgData name="Neemias Informatica Lima" userId="b77af7bd85500281" providerId="LiveId" clId="{14EAA66C-FD97-4C7A-935B-F522A17BE2C1}" dt="2024-04-26T00:07:11.924" v="23" actId="962"/>
          <ac:picMkLst>
            <pc:docMk/>
            <pc:sldMk cId="3149250156" sldId="272"/>
            <ac:picMk id="3" creationId="{7BED4113-0F7A-08C3-0ADA-6A4C98721467}"/>
          </ac:picMkLst>
        </pc:picChg>
        <pc:picChg chg="del">
          <ac:chgData name="Neemias Informatica Lima" userId="b77af7bd85500281" providerId="LiveId" clId="{14EAA66C-FD97-4C7A-935B-F522A17BE2C1}" dt="2024-04-26T00:05:48.325" v="4" actId="478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18.816" v="26" actId="962"/>
        <pc:sldMkLst>
          <pc:docMk/>
          <pc:sldMk cId="316013847" sldId="273"/>
        </pc:sldMkLst>
        <pc:picChg chg="add mod">
          <ac:chgData name="Neemias Informatica Lima" userId="b77af7bd85500281" providerId="LiveId" clId="{14EAA66C-FD97-4C7A-935B-F522A17BE2C1}" dt="2024-04-26T00:07:18.816" v="26" actId="962"/>
          <ac:picMkLst>
            <pc:docMk/>
            <pc:sldMk cId="316013847" sldId="273"/>
            <ac:picMk id="3" creationId="{2951C89C-4E45-A71B-3C0B-96A8A913F990}"/>
          </ac:picMkLst>
        </pc:picChg>
        <pc:picChg chg="del">
          <ac:chgData name="Neemias Informatica Lima" userId="b77af7bd85500281" providerId="LiveId" clId="{14EAA66C-FD97-4C7A-935B-F522A17BE2C1}" dt="2024-04-26T00:05:50.549" v="5" actId="478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25.674" v="29" actId="962"/>
        <pc:sldMkLst>
          <pc:docMk/>
          <pc:sldMk cId="2095798754" sldId="274"/>
        </pc:sldMkLst>
        <pc:picChg chg="add mod">
          <ac:chgData name="Neemias Informatica Lima" userId="b77af7bd85500281" providerId="LiveId" clId="{14EAA66C-FD97-4C7A-935B-F522A17BE2C1}" dt="2024-04-26T00:07:25.674" v="29" actId="962"/>
          <ac:picMkLst>
            <pc:docMk/>
            <pc:sldMk cId="2095798754" sldId="274"/>
            <ac:picMk id="3" creationId="{38232F7E-1244-1A5A-618F-E5E88AE29E76}"/>
          </ac:picMkLst>
        </pc:picChg>
        <pc:picChg chg="del">
          <ac:chgData name="Neemias Informatica Lima" userId="b77af7bd85500281" providerId="LiveId" clId="{14EAA66C-FD97-4C7A-935B-F522A17BE2C1}" dt="2024-04-26T00:05:52.714" v="6" actId="478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14EAA66C-FD97-4C7A-935B-F522A17BE2C1}" dt="2024-04-26T00:07:32.367" v="32" actId="962"/>
        <pc:sldMkLst>
          <pc:docMk/>
          <pc:sldMk cId="2869687810" sldId="275"/>
        </pc:sldMkLst>
        <pc:picChg chg="del">
          <ac:chgData name="Neemias Informatica Lima" userId="b77af7bd85500281" providerId="LiveId" clId="{14EAA66C-FD97-4C7A-935B-F522A17BE2C1}" dt="2024-04-26T00:05:53.864" v="7" actId="478"/>
          <ac:picMkLst>
            <pc:docMk/>
            <pc:sldMk cId="2869687810" sldId="275"/>
            <ac:picMk id="3" creationId="{47D9AD83-EC74-0F88-E4B9-DC5F7E3E6832}"/>
          </ac:picMkLst>
        </pc:picChg>
        <pc:picChg chg="add mod">
          <ac:chgData name="Neemias Informatica Lima" userId="b77af7bd85500281" providerId="LiveId" clId="{14EAA66C-FD97-4C7A-935B-F522A17BE2C1}" dt="2024-04-26T00:07:32.367" v="32" actId="962"/>
          <ac:picMkLst>
            <pc:docMk/>
            <pc:sldMk cId="2869687810" sldId="275"/>
            <ac:picMk id="4" creationId="{A77E5DF7-B318-BA2A-B7A5-C2DA47E0F425}"/>
          </ac:picMkLst>
        </pc:picChg>
      </pc:sldChg>
    </pc:docChg>
  </pc:docChgLst>
  <pc:docChgLst>
    <pc:chgData name="Neemias Informatica Lima" userId="b77af7bd85500281" providerId="LiveId" clId="{1DE63077-FB5E-4BF1-8DD8-50D88AA91047}"/>
    <pc:docChg chg="custSel addSld delSld modSld sldOrd delMainMaster">
      <pc:chgData name="Neemias Informatica Lima" userId="b77af7bd85500281" providerId="LiveId" clId="{1DE63077-FB5E-4BF1-8DD8-50D88AA91047}" dt="2024-06-14T10:43:22.137" v="50" actId="962"/>
      <pc:docMkLst>
        <pc:docMk/>
      </pc:docMkLst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30676750" sldId="256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756240213" sldId="257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400922895" sldId="258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4225945896" sldId="259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3294458606" sldId="260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47961031" sldId="261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2655856936" sldId="262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106508573" sldId="263"/>
        </pc:sldMkLst>
      </pc:sldChg>
      <pc:sldChg chg="del">
        <pc:chgData name="Neemias Informatica Lima" userId="b77af7bd85500281" providerId="LiveId" clId="{1DE63077-FB5E-4BF1-8DD8-50D88AA91047}" dt="2024-06-13T20:02:32.271" v="0" actId="47"/>
        <pc:sldMkLst>
          <pc:docMk/>
          <pc:sldMk cId="1202966088" sldId="264"/>
        </pc:sldMkLst>
      </pc:sldChg>
      <pc:sldChg chg="addSp delSp modSp add mod ord">
        <pc:chgData name="Neemias Informatica Lima" userId="b77af7bd85500281" providerId="LiveId" clId="{1DE63077-FB5E-4BF1-8DD8-50D88AA91047}" dt="2024-06-13T20:03:08.160" v="15" actId="27614"/>
        <pc:sldMkLst>
          <pc:docMk/>
          <pc:sldMk cId="1644680900" sldId="268"/>
        </pc:sldMkLst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6" creationId="{4486522B-D171-4B11-A362-910438A639E2}"/>
          </ac:spMkLst>
        </pc:spChg>
        <pc:spChg chg="del">
          <ac:chgData name="Neemias Informatica Lima" userId="b77af7bd85500281" providerId="LiveId" clId="{1DE63077-FB5E-4BF1-8DD8-50D88AA91047}" dt="2024-06-13T20:02:43.495" v="4" actId="478"/>
          <ac:spMkLst>
            <pc:docMk/>
            <pc:sldMk cId="1644680900" sldId="268"/>
            <ac:spMk id="8" creationId="{52434B48-5203-4E7A-89AC-23632D6C3B17}"/>
          </ac:spMkLst>
        </pc:sp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2" creationId="{783DFADE-421C-D1FF-0C9E-71BCB0E362F4}"/>
          </ac:picMkLst>
        </pc:picChg>
        <pc:picChg chg="del">
          <ac:chgData name="Neemias Informatica Lima" userId="b77af7bd85500281" providerId="LiveId" clId="{1DE63077-FB5E-4BF1-8DD8-50D88AA91047}" dt="2024-06-13T20:02:46.183" v="5" actId="478"/>
          <ac:picMkLst>
            <pc:docMk/>
            <pc:sldMk cId="1644680900" sldId="268"/>
            <ac:picMk id="3" creationId="{EDD08997-FF44-41E8-8C69-3AEEAE0D1102}"/>
          </ac:picMkLst>
        </pc:picChg>
        <pc:picChg chg="del">
          <ac:chgData name="Neemias Informatica Lima" userId="b77af7bd85500281" providerId="LiveId" clId="{1DE63077-FB5E-4BF1-8DD8-50D88AA91047}" dt="2024-06-13T20:02:43.495" v="4" actId="478"/>
          <ac:picMkLst>
            <pc:docMk/>
            <pc:sldMk cId="1644680900" sldId="268"/>
            <ac:picMk id="5" creationId="{B8DF6AA3-2CCB-4FD9-5665-401644183C9A}"/>
          </ac:picMkLst>
        </pc:picChg>
        <pc:picChg chg="add mod">
          <ac:chgData name="Neemias Informatica Lima" userId="b77af7bd85500281" providerId="LiveId" clId="{1DE63077-FB5E-4BF1-8DD8-50D88AA91047}" dt="2024-06-13T20:03:08.160" v="15" actId="27614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modSp add mod">
        <pc:chgData name="Neemias Informatica Lima" userId="b77af7bd85500281" providerId="LiveId" clId="{1DE63077-FB5E-4BF1-8DD8-50D88AA91047}" dt="2024-06-13T20:03:13.208" v="18" actId="962"/>
        <pc:sldMkLst>
          <pc:docMk/>
          <pc:sldMk cId="4137419252" sldId="269"/>
        </pc:sldMkLst>
        <pc:picChg chg="add mod">
          <ac:chgData name="Neemias Informatica Lima" userId="b77af7bd85500281" providerId="LiveId" clId="{1DE63077-FB5E-4BF1-8DD8-50D88AA91047}" dt="2024-06-13T20:03:13.208" v="18" actId="962"/>
          <ac:picMkLst>
            <pc:docMk/>
            <pc:sldMk cId="4137419252" sldId="269"/>
            <ac:picMk id="3" creationId="{A5EF257D-0DE6-137E-EA22-CFCD24B67799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0.053" v="21" actId="962"/>
        <pc:sldMkLst>
          <pc:docMk/>
          <pc:sldMk cId="3747751760" sldId="270"/>
        </pc:sldMkLst>
        <pc:picChg chg="add mod">
          <ac:chgData name="Neemias Informatica Lima" userId="b77af7bd85500281" providerId="LiveId" clId="{1DE63077-FB5E-4BF1-8DD8-50D88AA91047}" dt="2024-06-13T20:03:20.053" v="21" actId="962"/>
          <ac:picMkLst>
            <pc:docMk/>
            <pc:sldMk cId="3747751760" sldId="270"/>
            <ac:picMk id="3" creationId="{CF9F56BF-CE76-1914-B800-F9973F19D445}"/>
          </ac:picMkLst>
        </pc:picChg>
      </pc:sldChg>
      <pc:sldChg chg="addSp modSp add mod">
        <pc:chgData name="Neemias Informatica Lima" userId="b77af7bd85500281" providerId="LiveId" clId="{1DE63077-FB5E-4BF1-8DD8-50D88AA91047}" dt="2024-06-13T20:03:26.536" v="24" actId="962"/>
        <pc:sldMkLst>
          <pc:docMk/>
          <pc:sldMk cId="613821706" sldId="271"/>
        </pc:sldMkLst>
        <pc:picChg chg="add mod">
          <ac:chgData name="Neemias Informatica Lima" userId="b77af7bd85500281" providerId="LiveId" clId="{1DE63077-FB5E-4BF1-8DD8-50D88AA91047}" dt="2024-06-13T20:03:26.536" v="24" actId="962"/>
          <ac:picMkLst>
            <pc:docMk/>
            <pc:sldMk cId="613821706" sldId="271"/>
            <ac:picMk id="3" creationId="{47EBF7C7-CDC9-441D-5927-FBC9A5AD501C}"/>
          </ac:picMkLst>
        </pc:picChg>
      </pc:sldChg>
      <pc:sldChg chg="addSp modSp add mod">
        <pc:chgData name="Neemias Informatica Lima" userId="b77af7bd85500281" providerId="LiveId" clId="{1DE63077-FB5E-4BF1-8DD8-50D88AA91047}" dt="2024-06-13T20:03:32.915" v="27" actId="962"/>
        <pc:sldMkLst>
          <pc:docMk/>
          <pc:sldMk cId="3412323748" sldId="272"/>
        </pc:sldMkLst>
        <pc:picChg chg="add mod">
          <ac:chgData name="Neemias Informatica Lima" userId="b77af7bd85500281" providerId="LiveId" clId="{1DE63077-FB5E-4BF1-8DD8-50D88AA91047}" dt="2024-06-13T20:03:32.915" v="27" actId="962"/>
          <ac:picMkLst>
            <pc:docMk/>
            <pc:sldMk cId="3412323748" sldId="272"/>
            <ac:picMk id="3" creationId="{4856B217-668E-08BE-6B86-2383FE978674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0.846" v="30" actId="962"/>
        <pc:sldMkLst>
          <pc:docMk/>
          <pc:sldMk cId="3920268793" sldId="273"/>
        </pc:sldMkLst>
        <pc:picChg chg="add mod">
          <ac:chgData name="Neemias Informatica Lima" userId="b77af7bd85500281" providerId="LiveId" clId="{1DE63077-FB5E-4BF1-8DD8-50D88AA91047}" dt="2024-06-13T20:03:40.846" v="30" actId="962"/>
          <ac:picMkLst>
            <pc:docMk/>
            <pc:sldMk cId="3920268793" sldId="273"/>
            <ac:picMk id="3" creationId="{962827E0-12CF-D8D3-3E8F-89360972611F}"/>
          </ac:picMkLst>
        </pc:picChg>
      </pc:sldChg>
      <pc:sldChg chg="addSp modSp add mod">
        <pc:chgData name="Neemias Informatica Lima" userId="b77af7bd85500281" providerId="LiveId" clId="{1DE63077-FB5E-4BF1-8DD8-50D88AA91047}" dt="2024-06-13T20:03:48.294" v="33" actId="962"/>
        <pc:sldMkLst>
          <pc:docMk/>
          <pc:sldMk cId="22132168" sldId="274"/>
        </pc:sldMkLst>
        <pc:picChg chg="add mod">
          <ac:chgData name="Neemias Informatica Lima" userId="b77af7bd85500281" providerId="LiveId" clId="{1DE63077-FB5E-4BF1-8DD8-50D88AA91047}" dt="2024-06-13T20:03:48.294" v="33" actId="962"/>
          <ac:picMkLst>
            <pc:docMk/>
            <pc:sldMk cId="22132168" sldId="274"/>
            <ac:picMk id="3" creationId="{D5B2F812-CBB8-1F7E-D6DD-DBDD87D4F1D7}"/>
          </ac:picMkLst>
        </pc:picChg>
      </pc:sldChg>
      <pc:sldChg chg="addSp modSp add mod">
        <pc:chgData name="Neemias Informatica Lima" userId="b77af7bd85500281" providerId="LiveId" clId="{1DE63077-FB5E-4BF1-8DD8-50D88AA91047}" dt="2024-06-13T20:03:57.760" v="35" actId="27614"/>
        <pc:sldMkLst>
          <pc:docMk/>
          <pc:sldMk cId="4269271623" sldId="275"/>
        </pc:sldMkLst>
        <pc:picChg chg="add mod">
          <ac:chgData name="Neemias Informatica Lima" userId="b77af7bd85500281" providerId="LiveId" clId="{1DE63077-FB5E-4BF1-8DD8-50D88AA91047}" dt="2024-06-13T20:03:57.760" v="35" actId="27614"/>
          <ac:picMkLst>
            <pc:docMk/>
            <pc:sldMk cId="4269271623" sldId="275"/>
            <ac:picMk id="3" creationId="{EE33E45F-ECA4-BC70-0039-5C3D403CD299}"/>
          </ac:picMkLst>
        </pc:picChg>
      </pc:sldChg>
      <pc:sldChg chg="addSp modSp add mod">
        <pc:chgData name="Neemias Informatica Lima" userId="b77af7bd85500281" providerId="LiveId" clId="{1DE63077-FB5E-4BF1-8DD8-50D88AA91047}" dt="2024-06-13T20:04:08.907" v="39" actId="962"/>
        <pc:sldMkLst>
          <pc:docMk/>
          <pc:sldMk cId="1126005999" sldId="276"/>
        </pc:sldMkLst>
        <pc:picChg chg="add mod">
          <ac:chgData name="Neemias Informatica Lima" userId="b77af7bd85500281" providerId="LiveId" clId="{1DE63077-FB5E-4BF1-8DD8-50D88AA91047}" dt="2024-06-13T20:04:08.907" v="39" actId="962"/>
          <ac:picMkLst>
            <pc:docMk/>
            <pc:sldMk cId="1126005999" sldId="276"/>
            <ac:picMk id="3" creationId="{99EBF7C4-5B42-721B-E640-520B7B7FEDF5}"/>
          </ac:picMkLst>
        </pc:picChg>
      </pc:sldChg>
      <pc:sldChg chg="addSp delSp modSp add mod">
        <pc:chgData name="Neemias Informatica Lima" userId="b77af7bd85500281" providerId="LiveId" clId="{1DE63077-FB5E-4BF1-8DD8-50D88AA91047}" dt="2024-06-13T20:04:31.538" v="47" actId="962"/>
        <pc:sldMkLst>
          <pc:docMk/>
          <pc:sldMk cId="4007405569" sldId="277"/>
        </pc:sldMkLst>
        <pc:picChg chg="add del mod">
          <ac:chgData name="Neemias Informatica Lima" userId="b77af7bd85500281" providerId="LiveId" clId="{1DE63077-FB5E-4BF1-8DD8-50D88AA91047}" dt="2024-06-13T20:04:24.984" v="44" actId="478"/>
          <ac:picMkLst>
            <pc:docMk/>
            <pc:sldMk cId="4007405569" sldId="277"/>
            <ac:picMk id="3" creationId="{4F2C6E63-A8E8-7BED-A433-716DE9984DEE}"/>
          </ac:picMkLst>
        </pc:picChg>
        <pc:picChg chg="add mod">
          <ac:chgData name="Neemias Informatica Lima" userId="b77af7bd85500281" providerId="LiveId" clId="{1DE63077-FB5E-4BF1-8DD8-50D88AA91047}" dt="2024-06-13T20:04:31.538" v="47" actId="962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modSp add mod">
        <pc:chgData name="Neemias Informatica Lima" userId="b77af7bd85500281" providerId="LiveId" clId="{1DE63077-FB5E-4BF1-8DD8-50D88AA91047}" dt="2024-06-14T10:43:22.137" v="50" actId="962"/>
        <pc:sldMkLst>
          <pc:docMk/>
          <pc:sldMk cId="2302156781" sldId="278"/>
        </pc:sldMkLst>
        <pc:picChg chg="add mod">
          <ac:chgData name="Neemias Informatica Lima" userId="b77af7bd85500281" providerId="LiveId" clId="{1DE63077-FB5E-4BF1-8DD8-50D88AA91047}" dt="2024-06-14T10:43:22.137" v="50" actId="962"/>
          <ac:picMkLst>
            <pc:docMk/>
            <pc:sldMk cId="2302156781" sldId="278"/>
            <ac:picMk id="3" creationId="{A4BB4CE8-71FB-9BE5-7360-E9CE12385168}"/>
          </ac:picMkLst>
        </pc:picChg>
      </pc:sldChg>
      <pc:sldMasterChg chg="del delSldLayout">
        <pc:chgData name="Neemias Informatica Lima" userId="b77af7bd85500281" providerId="LiveId" clId="{1DE63077-FB5E-4BF1-8DD8-50D88AA91047}" dt="2024-06-13T20:02:32.271" v="0" actId="47"/>
        <pc:sldMasterMkLst>
          <pc:docMk/>
          <pc:sldMasterMk cId="2852871941" sldId="2147483672"/>
        </pc:sldMasterMkLst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650437106" sldId="2147483673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61384089" sldId="2147483674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516330881" sldId="2147483675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915216516" sldId="2147483676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87525780" sldId="2147483677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582230479" sldId="2147483678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531195421" sldId="2147483679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2130467958" sldId="2147483680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3196376719" sldId="2147483681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1280884049" sldId="2147483682"/>
          </pc:sldLayoutMkLst>
        </pc:sldLayoutChg>
        <pc:sldLayoutChg chg="del">
          <pc:chgData name="Neemias Informatica Lima" userId="b77af7bd85500281" providerId="LiveId" clId="{1DE63077-FB5E-4BF1-8DD8-50D88AA91047}" dt="2024-06-13T20:02:32.271" v="0" actId="47"/>
          <pc:sldLayoutMkLst>
            <pc:docMk/>
            <pc:sldMasterMk cId="2852871941" sldId="2147483672"/>
            <pc:sldLayoutMk cId="4245738228" sldId="2147483683"/>
          </pc:sldLayoutMkLst>
        </pc:sldLayoutChg>
      </pc:sldMasterChg>
    </pc:docChg>
  </pc:docChgLst>
  <pc:docChgLst>
    <pc:chgData name="Neemias Informatica Lima" userId="b77af7bd85500281" providerId="LiveId" clId="{B0B33E3E-F59C-4C64-A797-4F0D0EC8C5DC}"/>
    <pc:docChg chg="custSel modSld">
      <pc:chgData name="Neemias Informatica Lima" userId="b77af7bd85500281" providerId="LiveId" clId="{B0B33E3E-F59C-4C64-A797-4F0D0EC8C5DC}" dt="2023-03-17T12:28:26.501" v="35" actId="962"/>
      <pc:docMkLst>
        <pc:docMk/>
      </pc:docMkLst>
      <pc:sldChg chg="addSp delSp modSp mod">
        <pc:chgData name="Neemias Informatica Lima" userId="b77af7bd85500281" providerId="LiveId" clId="{B0B33E3E-F59C-4C64-A797-4F0D0EC8C5DC}" dt="2023-03-17T12:27:26.145" v="11" actId="962"/>
        <pc:sldMkLst>
          <pc:docMk/>
          <pc:sldMk cId="673714155" sldId="257"/>
        </pc:sldMkLst>
        <pc:picChg chg="del">
          <ac:chgData name="Neemias Informatica Lima" userId="b77af7bd85500281" providerId="LiveId" clId="{B0B33E3E-F59C-4C64-A797-4F0D0EC8C5DC}" dt="2023-03-17T12:26:29.855" v="0" actId="478"/>
          <ac:picMkLst>
            <pc:docMk/>
            <pc:sldMk cId="673714155" sldId="257"/>
            <ac:picMk id="3" creationId="{81ED5006-10E7-8991-5799-D433FCD4D4FE}"/>
          </ac:picMkLst>
        </pc:picChg>
        <pc:picChg chg="add mod">
          <ac:chgData name="Neemias Informatica Lima" userId="b77af7bd85500281" providerId="LiveId" clId="{B0B33E3E-F59C-4C64-A797-4F0D0EC8C5DC}" dt="2023-03-17T12:27:26.145" v="11" actId="962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9.409" v="23" actId="962"/>
        <pc:sldMkLst>
          <pc:docMk/>
          <pc:sldMk cId="4063337808" sldId="262"/>
        </pc:sldMkLst>
        <pc:picChg chg="del">
          <ac:chgData name="Neemias Informatica Lima" userId="b77af7bd85500281" providerId="LiveId" clId="{B0B33E3E-F59C-4C64-A797-4F0D0EC8C5DC}" dt="2023-03-17T12:26:34.446" v="4" actId="478"/>
          <ac:picMkLst>
            <pc:docMk/>
            <pc:sldMk cId="4063337808" sldId="262"/>
            <ac:picMk id="3" creationId="{2CA94CE0-62F7-23E6-EC30-3548BCF6C240}"/>
          </ac:picMkLst>
        </pc:picChg>
        <pc:picChg chg="add mod">
          <ac:chgData name="Neemias Informatica Lima" userId="b77af7bd85500281" providerId="LiveId" clId="{B0B33E3E-F59C-4C64-A797-4F0D0EC8C5DC}" dt="2023-03-17T12:27:59.409" v="23" actId="962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06.319" v="26" actId="962"/>
        <pc:sldMkLst>
          <pc:docMk/>
          <pc:sldMk cId="530856640" sldId="263"/>
        </pc:sldMkLst>
        <pc:picChg chg="del">
          <ac:chgData name="Neemias Informatica Lima" userId="b77af7bd85500281" providerId="LiveId" clId="{B0B33E3E-F59C-4C64-A797-4F0D0EC8C5DC}" dt="2023-03-17T12:26:36.257" v="5" actId="478"/>
          <ac:picMkLst>
            <pc:docMk/>
            <pc:sldMk cId="530856640" sldId="263"/>
            <ac:picMk id="3" creationId="{C02DDCC1-E259-52A3-2F2A-E247DF46ADDF}"/>
          </ac:picMkLst>
        </pc:picChg>
        <pc:picChg chg="add mod">
          <ac:chgData name="Neemias Informatica Lima" userId="b77af7bd85500281" providerId="LiveId" clId="{B0B33E3E-F59C-4C64-A797-4F0D0EC8C5DC}" dt="2023-03-17T12:28:06.319" v="26" actId="962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0.314" v="32" actId="962"/>
        <pc:sldMkLst>
          <pc:docMk/>
          <pc:sldMk cId="3196196008" sldId="265"/>
        </pc:sldMkLst>
        <pc:picChg chg="del">
          <ac:chgData name="Neemias Informatica Lima" userId="b77af7bd85500281" providerId="LiveId" clId="{B0B33E3E-F59C-4C64-A797-4F0D0EC8C5DC}" dt="2023-03-17T12:26:38.999" v="7" actId="478"/>
          <ac:picMkLst>
            <pc:docMk/>
            <pc:sldMk cId="3196196008" sldId="265"/>
            <ac:picMk id="3" creationId="{F73DFE64-526D-9C45-E2A3-B4ACB7FD2CFE}"/>
          </ac:picMkLst>
        </pc:picChg>
        <pc:picChg chg="add mod">
          <ac:chgData name="Neemias Informatica Lima" userId="b77af7bd85500281" providerId="LiveId" clId="{B0B33E3E-F59C-4C64-A797-4F0D0EC8C5DC}" dt="2023-03-17T12:28:20.314" v="32" actId="962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32.708" v="14" actId="962"/>
        <pc:sldMkLst>
          <pc:docMk/>
          <pc:sldMk cId="1851065780" sldId="276"/>
        </pc:sldMkLst>
        <pc:picChg chg="del">
          <ac:chgData name="Neemias Informatica Lima" userId="b77af7bd85500281" providerId="LiveId" clId="{B0B33E3E-F59C-4C64-A797-4F0D0EC8C5DC}" dt="2023-03-17T12:26:30.870" v="1" actId="478"/>
          <ac:picMkLst>
            <pc:docMk/>
            <pc:sldMk cId="1851065780" sldId="276"/>
            <ac:picMk id="3" creationId="{FCEA4D23-59EA-53BB-945E-40E3104A9900}"/>
          </ac:picMkLst>
        </pc:picChg>
        <pc:picChg chg="add mod">
          <ac:chgData name="Neemias Informatica Lima" userId="b77af7bd85500281" providerId="LiveId" clId="{B0B33E3E-F59C-4C64-A797-4F0D0EC8C5DC}" dt="2023-03-17T12:27:32.708" v="14" actId="962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41.490" v="17" actId="962"/>
        <pc:sldMkLst>
          <pc:docMk/>
          <pc:sldMk cId="1864668640" sldId="277"/>
        </pc:sldMkLst>
        <pc:picChg chg="del">
          <ac:chgData name="Neemias Informatica Lima" userId="b77af7bd85500281" providerId="LiveId" clId="{B0B33E3E-F59C-4C64-A797-4F0D0EC8C5DC}" dt="2023-03-17T12:26:32.015" v="2" actId="478"/>
          <ac:picMkLst>
            <pc:docMk/>
            <pc:sldMk cId="1864668640" sldId="277"/>
            <ac:picMk id="3" creationId="{56461A14-9DE9-0F6C-81AA-F7B2EBF4F2FA}"/>
          </ac:picMkLst>
        </pc:picChg>
        <pc:picChg chg="add mod">
          <ac:chgData name="Neemias Informatica Lima" userId="b77af7bd85500281" providerId="LiveId" clId="{B0B33E3E-F59C-4C64-A797-4F0D0EC8C5DC}" dt="2023-03-17T12:27:41.490" v="17" actId="962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B0B33E3E-F59C-4C64-A797-4F0D0EC8C5DC}" dt="2023-03-17T12:27:52.519" v="20" actId="962"/>
        <pc:sldMkLst>
          <pc:docMk/>
          <pc:sldMk cId="3902238588" sldId="279"/>
        </pc:sldMkLst>
        <pc:picChg chg="del">
          <ac:chgData name="Neemias Informatica Lima" userId="b77af7bd85500281" providerId="LiveId" clId="{B0B33E3E-F59C-4C64-A797-4F0D0EC8C5DC}" dt="2023-03-17T12:26:33.374" v="3" actId="478"/>
          <ac:picMkLst>
            <pc:docMk/>
            <pc:sldMk cId="3902238588" sldId="279"/>
            <ac:picMk id="3" creationId="{143ADB70-9469-9313-11AF-A66A186B720C}"/>
          </ac:picMkLst>
        </pc:picChg>
        <pc:picChg chg="add mod">
          <ac:chgData name="Neemias Informatica Lima" userId="b77af7bd85500281" providerId="LiveId" clId="{B0B33E3E-F59C-4C64-A797-4F0D0EC8C5DC}" dt="2023-03-17T12:27:52.519" v="20" actId="962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13.338" v="29" actId="962"/>
        <pc:sldMkLst>
          <pc:docMk/>
          <pc:sldMk cId="755436992" sldId="280"/>
        </pc:sldMkLst>
        <pc:picChg chg="del">
          <ac:chgData name="Neemias Informatica Lima" userId="b77af7bd85500281" providerId="LiveId" clId="{B0B33E3E-F59C-4C64-A797-4F0D0EC8C5DC}" dt="2023-03-17T12:26:37.263" v="6" actId="478"/>
          <ac:picMkLst>
            <pc:docMk/>
            <pc:sldMk cId="755436992" sldId="280"/>
            <ac:picMk id="3" creationId="{0758B040-1538-B796-FFAD-205908664138}"/>
          </ac:picMkLst>
        </pc:picChg>
        <pc:picChg chg="add mod">
          <ac:chgData name="Neemias Informatica Lima" userId="b77af7bd85500281" providerId="LiveId" clId="{B0B33E3E-F59C-4C64-A797-4F0D0EC8C5DC}" dt="2023-03-17T12:28:13.338" v="29" actId="962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B0B33E3E-F59C-4C64-A797-4F0D0EC8C5DC}" dt="2023-03-17T12:28:26.501" v="35" actId="962"/>
        <pc:sldMkLst>
          <pc:docMk/>
          <pc:sldMk cId="487904304" sldId="281"/>
        </pc:sldMkLst>
        <pc:picChg chg="del">
          <ac:chgData name="Neemias Informatica Lima" userId="b77af7bd85500281" providerId="LiveId" clId="{B0B33E3E-F59C-4C64-A797-4F0D0EC8C5DC}" dt="2023-03-17T12:26:40.311" v="8" actId="478"/>
          <ac:picMkLst>
            <pc:docMk/>
            <pc:sldMk cId="487904304" sldId="281"/>
            <ac:picMk id="3" creationId="{61348D06-0E91-FB2C-4860-1C72082C4E26}"/>
          </ac:picMkLst>
        </pc:picChg>
        <pc:picChg chg="add mod">
          <ac:chgData name="Neemias Informatica Lima" userId="b77af7bd85500281" providerId="LiveId" clId="{B0B33E3E-F59C-4C64-A797-4F0D0EC8C5DC}" dt="2023-03-17T12:28:26.501" v="35" actId="962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88E3CF94-3A65-4C12-BA59-18F1403CC609}"/>
    <pc:docChg chg="undo custSel addSld delSld modSld">
      <pc:chgData name="Neemias Informatica Lima" userId="b77af7bd85500281" providerId="LiveId" clId="{88E3CF94-3A65-4C12-BA59-18F1403CC609}" dt="2023-02-03T12:18:28.746" v="37" actId="962"/>
      <pc:docMkLst>
        <pc:docMk/>
      </pc:docMkLst>
      <pc:sldChg chg="addSp delSp modSp mod">
        <pc:chgData name="Neemias Informatica Lima" userId="b77af7bd85500281" providerId="LiveId" clId="{88E3CF94-3A65-4C12-BA59-18F1403CC609}" dt="2023-02-03T12:10:42.768" v="22" actId="962"/>
        <pc:sldMkLst>
          <pc:docMk/>
          <pc:sldMk cId="402958929" sldId="258"/>
        </pc:sldMkLst>
        <pc:picChg chg="add mod">
          <ac:chgData name="Neemias Informatica Lima" userId="b77af7bd85500281" providerId="LiveId" clId="{88E3CF94-3A65-4C12-BA59-18F1403CC609}" dt="2023-02-03T12:10:42.768" v="22" actId="962"/>
          <ac:picMkLst>
            <pc:docMk/>
            <pc:sldMk cId="402958929" sldId="258"/>
            <ac:picMk id="3" creationId="{5EF47E0C-97C3-B249-8477-9BD03FF84728}"/>
          </ac:picMkLst>
        </pc:picChg>
        <pc:picChg chg="del">
          <ac:chgData name="Neemias Informatica Lima" userId="b77af7bd85500281" providerId="LiveId" clId="{88E3CF94-3A65-4C12-BA59-18F1403CC609}" dt="2023-02-03T12:08:47.617" v="3" actId="478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16.713" v="19" actId="962"/>
        <pc:sldMkLst>
          <pc:docMk/>
          <pc:sldMk cId="752383100" sldId="259"/>
        </pc:sldMkLst>
        <pc:picChg chg="add mod">
          <ac:chgData name="Neemias Informatica Lima" userId="b77af7bd85500281" providerId="LiveId" clId="{88E3CF94-3A65-4C12-BA59-18F1403CC609}" dt="2023-02-03T12:10:16.713" v="19" actId="962"/>
          <ac:picMkLst>
            <pc:docMk/>
            <pc:sldMk cId="752383100" sldId="259"/>
            <ac:picMk id="3" creationId="{CC895985-7FA5-DFFA-DED1-949515D68809}"/>
          </ac:picMkLst>
        </pc:picChg>
        <pc:picChg chg="del">
          <ac:chgData name="Neemias Informatica Lima" userId="b77af7bd85500281" providerId="LiveId" clId="{88E3CF94-3A65-4C12-BA59-18F1403CC609}" dt="2023-02-03T12:08:46.401" v="2" actId="478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0.744" v="25" actId="962"/>
        <pc:sldMkLst>
          <pc:docMk/>
          <pc:sldMk cId="145279048" sldId="260"/>
        </pc:sldMkLst>
        <pc:picChg chg="add mod">
          <ac:chgData name="Neemias Informatica Lima" userId="b77af7bd85500281" providerId="LiveId" clId="{88E3CF94-3A65-4C12-BA59-18F1403CC609}" dt="2023-02-03T12:16:40.744" v="25" actId="962"/>
          <ac:picMkLst>
            <pc:docMk/>
            <pc:sldMk cId="145279048" sldId="260"/>
            <ac:picMk id="3" creationId="{6AB34A9B-8E47-1B0A-DE07-532DBB2FE040}"/>
          </ac:picMkLst>
        </pc:picChg>
        <pc:picChg chg="del">
          <ac:chgData name="Neemias Informatica Lima" userId="b77af7bd85500281" providerId="LiveId" clId="{88E3CF94-3A65-4C12-BA59-18F1403CC609}" dt="2023-02-03T12:08:48.977" v="4" actId="478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47.060" v="28" actId="962"/>
        <pc:sldMkLst>
          <pc:docMk/>
          <pc:sldMk cId="994487986" sldId="261"/>
        </pc:sldMkLst>
        <pc:picChg chg="add mod">
          <ac:chgData name="Neemias Informatica Lima" userId="b77af7bd85500281" providerId="LiveId" clId="{88E3CF94-3A65-4C12-BA59-18F1403CC609}" dt="2023-02-03T12:16:47.060" v="28" actId="962"/>
          <ac:picMkLst>
            <pc:docMk/>
            <pc:sldMk cId="994487986" sldId="261"/>
            <ac:picMk id="3" creationId="{063965CF-358A-532B-3FA8-CB4D96B144D7}"/>
          </ac:picMkLst>
        </pc:picChg>
        <pc:picChg chg="del">
          <ac:chgData name="Neemias Informatica Lima" userId="b77af7bd85500281" providerId="LiveId" clId="{88E3CF94-3A65-4C12-BA59-18F1403CC609}" dt="2023-02-03T12:08:51.049" v="5" actId="478"/>
          <ac:picMkLst>
            <pc:docMk/>
            <pc:sldMk cId="994487986" sldId="261"/>
            <ac:picMk id="4" creationId="{B3B82D0F-F561-789D-5207-9FB6835E9B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6:52.872" v="31" actId="962"/>
        <pc:sldMkLst>
          <pc:docMk/>
          <pc:sldMk cId="1969009580" sldId="264"/>
        </pc:sldMkLst>
        <pc:picChg chg="add mod">
          <ac:chgData name="Neemias Informatica Lima" userId="b77af7bd85500281" providerId="LiveId" clId="{88E3CF94-3A65-4C12-BA59-18F1403CC609}" dt="2023-02-03T12:16:52.872" v="31" actId="962"/>
          <ac:picMkLst>
            <pc:docMk/>
            <pc:sldMk cId="1969009580" sldId="264"/>
            <ac:picMk id="3" creationId="{617162CC-2DC1-4292-4962-16CAFC85BBCB}"/>
          </ac:picMkLst>
        </pc:picChg>
        <pc:picChg chg="del">
          <ac:chgData name="Neemias Informatica Lima" userId="b77af7bd85500281" providerId="LiveId" clId="{88E3CF94-3A65-4C12-BA59-18F1403CC609}" dt="2023-02-03T12:08:53.497" v="6" actId="478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88E3CF94-3A65-4C12-BA59-18F1403CC609}" dt="2023-02-03T12:10:04.361" v="16" actId="962"/>
        <pc:sldMkLst>
          <pc:docMk/>
          <pc:sldMk cId="2424359903" sldId="271"/>
        </pc:sldMkLst>
        <pc:picChg chg="add mod">
          <ac:chgData name="Neemias Informatica Lima" userId="b77af7bd85500281" providerId="LiveId" clId="{88E3CF94-3A65-4C12-BA59-18F1403CC609}" dt="2023-02-03T12:10:04.361" v="16" actId="962"/>
          <ac:picMkLst>
            <pc:docMk/>
            <pc:sldMk cId="2424359903" sldId="271"/>
            <ac:picMk id="3" creationId="{A76D9828-4A57-7554-5860-AF1D895A0507}"/>
          </ac:picMkLst>
        </pc:picChg>
        <pc:picChg chg="del">
          <ac:chgData name="Neemias Informatica Lima" userId="b77af7bd85500281" providerId="LiveId" clId="{88E3CF94-3A65-4C12-BA59-18F1403CC609}" dt="2023-02-03T12:08:45.098" v="1" actId="478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add del mod">
        <pc:chgData name="Neemias Informatica Lima" userId="b77af7bd85500281" providerId="LiveId" clId="{88E3CF94-3A65-4C12-BA59-18F1403CC609}" dt="2023-02-03T12:16:59.805" v="34" actId="962"/>
        <pc:sldMkLst>
          <pc:docMk/>
          <pc:sldMk cId="244236693" sldId="272"/>
        </pc:sldMkLst>
        <pc:picChg chg="del">
          <ac:chgData name="Neemias Informatica Lima" userId="b77af7bd85500281" providerId="LiveId" clId="{88E3CF94-3A65-4C12-BA59-18F1403CC609}" dt="2023-02-03T12:08:58.281" v="9" actId="478"/>
          <ac:picMkLst>
            <pc:docMk/>
            <pc:sldMk cId="244236693" sldId="272"/>
            <ac:picMk id="3" creationId="{9CE3177B-367D-229B-D63F-C2764C7A3ECA}"/>
          </ac:picMkLst>
        </pc:picChg>
        <pc:picChg chg="add mod">
          <ac:chgData name="Neemias Informatica Lima" userId="b77af7bd85500281" providerId="LiveId" clId="{88E3CF94-3A65-4C12-BA59-18F1403CC609}" dt="2023-02-03T12:16:59.805" v="34" actId="962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88E3CF94-3A65-4C12-BA59-18F1403CC609}" dt="2023-02-03T12:09:57.567" v="13" actId="962"/>
        <pc:sldMkLst>
          <pc:docMk/>
          <pc:sldMk cId="3237251479" sldId="274"/>
        </pc:sldMkLst>
        <pc:picChg chg="add mod">
          <ac:chgData name="Neemias Informatica Lima" userId="b77af7bd85500281" providerId="LiveId" clId="{88E3CF94-3A65-4C12-BA59-18F1403CC609}" dt="2023-02-03T12:09:57.567" v="13" actId="962"/>
          <ac:picMkLst>
            <pc:docMk/>
            <pc:sldMk cId="3237251479" sldId="274"/>
            <ac:picMk id="3" creationId="{B68CFBC7-EAD0-77F4-559A-0CD0E683D701}"/>
          </ac:picMkLst>
        </pc:picChg>
        <pc:picChg chg="del">
          <ac:chgData name="Neemias Informatica Lima" userId="b77af7bd85500281" providerId="LiveId" clId="{88E3CF94-3A65-4C12-BA59-18F1403CC609}" dt="2023-02-03T12:08:43.868" v="0" actId="478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88E3CF94-3A65-4C12-BA59-18F1403CC609}" dt="2023-02-03T12:18:28.746" v="37" actId="962"/>
        <pc:sldMkLst>
          <pc:docMk/>
          <pc:sldMk cId="4032857767" sldId="275"/>
        </pc:sldMkLst>
        <pc:picChg chg="del">
          <ac:chgData name="Neemias Informatica Lima" userId="b77af7bd85500281" providerId="LiveId" clId="{88E3CF94-3A65-4C12-BA59-18F1403CC609}" dt="2023-02-03T12:08:59.954" v="10" actId="478"/>
          <ac:picMkLst>
            <pc:docMk/>
            <pc:sldMk cId="4032857767" sldId="275"/>
            <ac:picMk id="3" creationId="{68101529-BF00-D3A2-107E-7EFA48FFE213}"/>
          </ac:picMkLst>
        </pc:picChg>
        <pc:picChg chg="add mod">
          <ac:chgData name="Neemias Informatica Lima" userId="b77af7bd85500281" providerId="LiveId" clId="{88E3CF94-3A65-4C12-BA59-18F1403CC609}" dt="2023-02-03T12:18:28.746" v="37" actId="962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FE42DCDA-583F-45C4-BC9C-B03932945727}"/>
    <pc:docChg chg="undo custSel addSld modSld">
      <pc:chgData name="Neemias Informatica Lima" userId="b77af7bd85500281" providerId="LiveId" clId="{FE42DCDA-583F-45C4-BC9C-B03932945727}" dt="2023-06-15T23:51:19.010" v="24" actId="962"/>
      <pc:docMkLst>
        <pc:docMk/>
      </pc:docMkLst>
      <pc:sldChg chg="addSp modSp mod">
        <pc:chgData name="Neemias Informatica Lima" userId="b77af7bd85500281" providerId="LiveId" clId="{FE42DCDA-583F-45C4-BC9C-B03932945727}" dt="2023-06-15T16:30:03.166" v="2" actId="962"/>
        <pc:sldMkLst>
          <pc:docMk/>
          <pc:sldMk cId="4063337808" sldId="262"/>
        </pc:sldMkLst>
        <pc:picChg chg="add mod">
          <ac:chgData name="Neemias Informatica Lima" userId="b77af7bd85500281" providerId="LiveId" clId="{FE42DCDA-583F-45C4-BC9C-B03932945727}" dt="2023-06-15T16:30:03.166" v="2" actId="962"/>
          <ac:picMkLst>
            <pc:docMk/>
            <pc:sldMk cId="4063337808" sldId="262"/>
            <ac:picMk id="3" creationId="{3D5C1906-C499-61E4-8AB3-47EE6F4C6767}"/>
          </ac:picMkLst>
        </pc:picChg>
      </pc:sldChg>
      <pc:sldChg chg="addSp modSp mod">
        <pc:chgData name="Neemias Informatica Lima" userId="b77af7bd85500281" providerId="LiveId" clId="{FE42DCDA-583F-45C4-BC9C-B03932945727}" dt="2023-06-15T16:30:11.470" v="5" actId="962"/>
        <pc:sldMkLst>
          <pc:docMk/>
          <pc:sldMk cId="530856640" sldId="263"/>
        </pc:sldMkLst>
        <pc:picChg chg="add mod">
          <ac:chgData name="Neemias Informatica Lima" userId="b77af7bd85500281" providerId="LiveId" clId="{FE42DCDA-583F-45C4-BC9C-B03932945727}" dt="2023-06-15T16:30:11.470" v="5" actId="962"/>
          <ac:picMkLst>
            <pc:docMk/>
            <pc:sldMk cId="530856640" sldId="263"/>
            <ac:picMk id="3" creationId="{FFE97EB2-D5B4-0ED3-157F-B3F470A685E1}"/>
          </ac:picMkLst>
        </pc:picChg>
      </pc:sldChg>
      <pc:sldChg chg="addSp modSp mod">
        <pc:chgData name="Neemias Informatica Lima" userId="b77af7bd85500281" providerId="LiveId" clId="{FE42DCDA-583F-45C4-BC9C-B03932945727}" dt="2023-06-15T16:30:19.750" v="8" actId="962"/>
        <pc:sldMkLst>
          <pc:docMk/>
          <pc:sldMk cId="3196196008" sldId="265"/>
        </pc:sldMkLst>
        <pc:picChg chg="add mod">
          <ac:chgData name="Neemias Informatica Lima" userId="b77af7bd85500281" providerId="LiveId" clId="{FE42DCDA-583F-45C4-BC9C-B03932945727}" dt="2023-06-15T16:30:19.750" v="8" actId="962"/>
          <ac:picMkLst>
            <pc:docMk/>
            <pc:sldMk cId="3196196008" sldId="265"/>
            <ac:picMk id="3" creationId="{1E2FB511-42A0-C90D-A02C-AB0C3DA89AAA}"/>
          </ac:picMkLst>
        </pc:picChg>
      </pc:sldChg>
      <pc:sldChg chg="addSp modSp mod">
        <pc:chgData name="Neemias Informatica Lima" userId="b77af7bd85500281" providerId="LiveId" clId="{FE42DCDA-583F-45C4-BC9C-B03932945727}" dt="2023-06-15T16:30:49.534" v="19" actId="962"/>
        <pc:sldMkLst>
          <pc:docMk/>
          <pc:sldMk cId="1851065780" sldId="276"/>
        </pc:sldMkLst>
        <pc:picChg chg="add mod">
          <ac:chgData name="Neemias Informatica Lima" userId="b77af7bd85500281" providerId="LiveId" clId="{FE42DCDA-583F-45C4-BC9C-B03932945727}" dt="2023-06-15T16:30:49.534" v="19" actId="962"/>
          <ac:picMkLst>
            <pc:docMk/>
            <pc:sldMk cId="1851065780" sldId="276"/>
            <ac:picMk id="3" creationId="{18A931B2-3BB5-413E-25FC-4AF03E0E4174}"/>
          </ac:picMkLst>
        </pc:picChg>
      </pc:sldChg>
      <pc:sldChg chg="addSp delSp modSp mod">
        <pc:chgData name="Neemias Informatica Lima" userId="b77af7bd85500281" providerId="LiveId" clId="{FE42DCDA-583F-45C4-BC9C-B03932945727}" dt="2023-06-15T16:30:47.147" v="16"/>
        <pc:sldMkLst>
          <pc:docMk/>
          <pc:sldMk cId="3333231734" sldId="283"/>
        </pc:sldMkLst>
        <pc:picChg chg="add mod">
          <ac:chgData name="Neemias Informatica Lima" userId="b77af7bd85500281" providerId="LiveId" clId="{FE42DCDA-583F-45C4-BC9C-B03932945727}" dt="2023-06-15T16:30:37.621" v="11" actId="962"/>
          <ac:picMkLst>
            <pc:docMk/>
            <pc:sldMk cId="3333231734" sldId="283"/>
            <ac:picMk id="3" creationId="{15BBE060-AAA8-451B-FAD5-2E5BC8C8056D}"/>
          </ac:picMkLst>
        </pc:picChg>
        <pc:picChg chg="add del mod">
          <ac:chgData name="Neemias Informatica Lima" userId="b77af7bd85500281" providerId="LiveId" clId="{FE42DCDA-583F-45C4-BC9C-B03932945727}" dt="2023-06-15T16:30:47.147" v="16"/>
          <ac:picMkLst>
            <pc:docMk/>
            <pc:sldMk cId="3333231734" sldId="283"/>
            <ac:picMk id="5" creationId="{B6C21E67-C1DD-5D19-96B2-74348A8F3E00}"/>
          </ac:picMkLst>
        </pc:picChg>
      </pc:sldChg>
      <pc:sldChg chg="addSp delSp modSp add mod">
        <pc:chgData name="Neemias Informatica Lima" userId="b77af7bd85500281" providerId="LiveId" clId="{FE42DCDA-583F-45C4-BC9C-B03932945727}" dt="2023-06-15T23:51:19.010" v="24" actId="962"/>
        <pc:sldMkLst>
          <pc:docMk/>
          <pc:sldMk cId="919621851" sldId="361"/>
        </pc:sldMkLst>
        <pc:picChg chg="del">
          <ac:chgData name="Neemias Informatica Lima" userId="b77af7bd85500281" providerId="LiveId" clId="{FE42DCDA-583F-45C4-BC9C-B03932945727}" dt="2023-06-15T16:30:55.889" v="21" actId="478"/>
          <ac:picMkLst>
            <pc:docMk/>
            <pc:sldMk cId="919621851" sldId="361"/>
            <ac:picMk id="3" creationId="{18A931B2-3BB5-413E-25FC-4AF03E0E4174}"/>
          </ac:picMkLst>
        </pc:picChg>
        <pc:picChg chg="add mod">
          <ac:chgData name="Neemias Informatica Lima" userId="b77af7bd85500281" providerId="LiveId" clId="{FE42DCDA-583F-45C4-BC9C-B03932945727}" dt="2023-06-15T23:51:19.010" v="24" actId="962"/>
          <ac:picMkLst>
            <pc:docMk/>
            <pc:sldMk cId="919621851" sldId="361"/>
            <ac:picMk id="3" creationId="{553C2609-05B6-5BCD-62ED-7E5D025C9F69}"/>
          </ac:picMkLst>
        </pc:picChg>
      </pc:sldChg>
    </pc:docChg>
  </pc:docChgLst>
  <pc:docChgLst>
    <pc:chgData name="Neemias Informatica Lima" userId="b77af7bd85500281" providerId="LiveId" clId="{216AB8DC-DCE0-4A47-A6F9-9EC117B8C099}"/>
    <pc:docChg chg="custSel addSld modSld">
      <pc:chgData name="Neemias Informatica Lima" userId="b77af7bd85500281" providerId="LiveId" clId="{216AB8DC-DCE0-4A47-A6F9-9EC117B8C099}" dt="2024-08-16T12:26:17.837" v="35" actId="962"/>
      <pc:docMkLst>
        <pc:docMk/>
      </pc:docMkLst>
      <pc:sldChg chg="addSp delSp modSp mod">
        <pc:chgData name="Neemias Informatica Lima" userId="b77af7bd85500281" providerId="LiveId" clId="{216AB8DC-DCE0-4A47-A6F9-9EC117B8C099}" dt="2024-08-16T12:25:06.873" v="10" actId="27614"/>
        <pc:sldMkLst>
          <pc:docMk/>
          <pc:sldMk cId="1644680900" sldId="268"/>
        </pc:sldMkLst>
        <pc:picChg chg="add mod">
          <ac:chgData name="Neemias Informatica Lima" userId="b77af7bd85500281" providerId="LiveId" clId="{216AB8DC-DCE0-4A47-A6F9-9EC117B8C099}" dt="2024-08-16T12:25:06.873" v="10" actId="27614"/>
          <ac:picMkLst>
            <pc:docMk/>
            <pc:sldMk cId="1644680900" sldId="268"/>
            <ac:picMk id="3" creationId="{12D1FA3A-EF45-0B34-9C59-E89A90902021}"/>
          </ac:picMkLst>
        </pc:picChg>
        <pc:picChg chg="del">
          <ac:chgData name="Neemias Informatica Lima" userId="b77af7bd85500281" providerId="LiveId" clId="{216AB8DC-DCE0-4A47-A6F9-9EC117B8C099}" dt="2024-08-16T12:24:47.699" v="1" actId="478"/>
          <ac:picMkLst>
            <pc:docMk/>
            <pc:sldMk cId="1644680900" sldId="268"/>
            <ac:picMk id="4" creationId="{80C0B058-EA52-8F5A-BBB9-3410D2035C8E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13.675" v="13" actId="962"/>
        <pc:sldMkLst>
          <pc:docMk/>
          <pc:sldMk cId="4137419252" sldId="269"/>
        </pc:sldMkLst>
        <pc:picChg chg="add mod">
          <ac:chgData name="Neemias Informatica Lima" userId="b77af7bd85500281" providerId="LiveId" clId="{216AB8DC-DCE0-4A47-A6F9-9EC117B8C099}" dt="2024-08-16T12:25:13.675" v="13" actId="962"/>
          <ac:picMkLst>
            <pc:docMk/>
            <pc:sldMk cId="4137419252" sldId="269"/>
            <ac:picMk id="3" creationId="{F512F7D1-6AE8-F0FC-2DBD-09616EB15111}"/>
          </ac:picMkLst>
        </pc:picChg>
        <pc:picChg chg="del">
          <ac:chgData name="Neemias Informatica Lima" userId="b77af7bd85500281" providerId="LiveId" clId="{216AB8DC-DCE0-4A47-A6F9-9EC117B8C099}" dt="2024-08-16T12:24:49.370" v="2" actId="478"/>
          <ac:picMkLst>
            <pc:docMk/>
            <pc:sldMk cId="4137419252" sldId="269"/>
            <ac:picMk id="6" creationId="{B3EB4468-5FD6-CBD5-FBE4-D61E60856D14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20.957" v="16" actId="962"/>
        <pc:sldMkLst>
          <pc:docMk/>
          <pc:sldMk cId="3747751760" sldId="270"/>
        </pc:sldMkLst>
        <pc:picChg chg="del">
          <ac:chgData name="Neemias Informatica Lima" userId="b77af7bd85500281" providerId="LiveId" clId="{216AB8DC-DCE0-4A47-A6F9-9EC117B8C099}" dt="2024-08-16T12:24:50.700" v="3" actId="478"/>
          <ac:picMkLst>
            <pc:docMk/>
            <pc:sldMk cId="3747751760" sldId="270"/>
            <ac:picMk id="3" creationId="{FD753C0D-40DD-893E-7B01-AAE9F54E7C92}"/>
          </ac:picMkLst>
        </pc:picChg>
        <pc:picChg chg="add mod">
          <ac:chgData name="Neemias Informatica Lima" userId="b77af7bd85500281" providerId="LiveId" clId="{216AB8DC-DCE0-4A47-A6F9-9EC117B8C099}" dt="2024-08-16T12:25:20.957" v="16" actId="962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1.028" v="19" actId="962"/>
        <pc:sldMkLst>
          <pc:docMk/>
          <pc:sldMk cId="613821706" sldId="271"/>
        </pc:sldMkLst>
        <pc:picChg chg="del">
          <ac:chgData name="Neemias Informatica Lima" userId="b77af7bd85500281" providerId="LiveId" clId="{216AB8DC-DCE0-4A47-A6F9-9EC117B8C099}" dt="2024-08-16T12:24:52.161" v="4" actId="478"/>
          <ac:picMkLst>
            <pc:docMk/>
            <pc:sldMk cId="613821706" sldId="271"/>
            <ac:picMk id="3" creationId="{E0779B27-21DB-6DE5-B0C1-E19609810175}"/>
          </ac:picMkLst>
        </pc:picChg>
        <pc:picChg chg="add mod">
          <ac:chgData name="Neemias Informatica Lima" userId="b77af7bd85500281" providerId="LiveId" clId="{216AB8DC-DCE0-4A47-A6F9-9EC117B8C099}" dt="2024-08-16T12:25:41.028" v="19" actId="962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47.076" v="22" actId="962"/>
        <pc:sldMkLst>
          <pc:docMk/>
          <pc:sldMk cId="3412323748" sldId="272"/>
        </pc:sldMkLst>
        <pc:picChg chg="del">
          <ac:chgData name="Neemias Informatica Lima" userId="b77af7bd85500281" providerId="LiveId" clId="{216AB8DC-DCE0-4A47-A6F9-9EC117B8C099}" dt="2024-08-16T12:24:53.832" v="5" actId="478"/>
          <ac:picMkLst>
            <pc:docMk/>
            <pc:sldMk cId="3412323748" sldId="272"/>
            <ac:picMk id="3" creationId="{72A7D21A-B328-B7F6-7F32-CE479F427A92}"/>
          </ac:picMkLst>
        </pc:picChg>
        <pc:picChg chg="add mod">
          <ac:chgData name="Neemias Informatica Lima" userId="b77af7bd85500281" providerId="LiveId" clId="{216AB8DC-DCE0-4A47-A6F9-9EC117B8C099}" dt="2024-08-16T12:25:47.076" v="22" actId="962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2.564" v="25" actId="962"/>
        <pc:sldMkLst>
          <pc:docMk/>
          <pc:sldMk cId="3920268793" sldId="273"/>
        </pc:sldMkLst>
        <pc:picChg chg="del">
          <ac:chgData name="Neemias Informatica Lima" userId="b77af7bd85500281" providerId="LiveId" clId="{216AB8DC-DCE0-4A47-A6F9-9EC117B8C099}" dt="2024-08-16T12:24:55.334" v="6" actId="478"/>
          <ac:picMkLst>
            <pc:docMk/>
            <pc:sldMk cId="3920268793" sldId="273"/>
            <ac:picMk id="3" creationId="{C12DB1C2-771E-F10B-A967-257DD6B13002}"/>
          </ac:picMkLst>
        </pc:picChg>
        <pc:picChg chg="add mod">
          <ac:chgData name="Neemias Informatica Lima" userId="b77af7bd85500281" providerId="LiveId" clId="{216AB8DC-DCE0-4A47-A6F9-9EC117B8C099}" dt="2024-08-16T12:25:52.564" v="25" actId="962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216AB8DC-DCE0-4A47-A6F9-9EC117B8C099}" dt="2024-08-16T12:25:59.169" v="28" actId="962"/>
        <pc:sldMkLst>
          <pc:docMk/>
          <pc:sldMk cId="4269271623" sldId="275"/>
        </pc:sldMkLst>
        <pc:picChg chg="del">
          <ac:chgData name="Neemias Informatica Lima" userId="b77af7bd85500281" providerId="LiveId" clId="{216AB8DC-DCE0-4A47-A6F9-9EC117B8C099}" dt="2024-08-16T12:24:56.800" v="7" actId="478"/>
          <ac:picMkLst>
            <pc:docMk/>
            <pc:sldMk cId="4269271623" sldId="275"/>
            <ac:picMk id="3" creationId="{AC50FC41-1B2D-6B2A-120C-12F8817FCBD8}"/>
          </ac:picMkLst>
        </pc:picChg>
        <pc:picChg chg="add mod">
          <ac:chgData name="Neemias Informatica Lima" userId="b77af7bd85500281" providerId="LiveId" clId="{216AB8DC-DCE0-4A47-A6F9-9EC117B8C099}" dt="2024-08-16T12:25:59.169" v="28" actId="962"/>
          <ac:picMkLst>
            <pc:docMk/>
            <pc:sldMk cId="4269271623" sldId="275"/>
            <ac:picMk id="4" creationId="{86500ED3-9796-1555-03B2-1167FB0FBFDA}"/>
          </ac:picMkLst>
        </pc:picChg>
      </pc:sldChg>
      <pc:sldChg chg="delSp mod">
        <pc:chgData name="Neemias Informatica Lima" userId="b77af7bd85500281" providerId="LiveId" clId="{216AB8DC-DCE0-4A47-A6F9-9EC117B8C099}" dt="2024-08-16T12:24:44.828" v="0" actId="478"/>
        <pc:sldMkLst>
          <pc:docMk/>
          <pc:sldMk cId="2302156781" sldId="278"/>
        </pc:sldMkLst>
        <pc:picChg chg="del">
          <ac:chgData name="Neemias Informatica Lima" userId="b77af7bd85500281" providerId="LiveId" clId="{216AB8DC-DCE0-4A47-A6F9-9EC117B8C099}" dt="2024-08-16T12:24:44.828" v="0" actId="478"/>
          <ac:picMkLst>
            <pc:docMk/>
            <pc:sldMk cId="2302156781" sldId="278"/>
            <ac:picMk id="3" creationId="{0A8EE387-8739-F5B1-7D54-7B1F70409BC1}"/>
          </ac:picMkLst>
        </pc:picChg>
      </pc:sldChg>
      <pc:sldChg chg="addSp delSp modSp mod">
        <pc:chgData name="Neemias Informatica Lima" userId="b77af7bd85500281" providerId="LiveId" clId="{216AB8DC-DCE0-4A47-A6F9-9EC117B8C099}" dt="2024-08-16T12:26:11.217" v="32" actId="962"/>
        <pc:sldMkLst>
          <pc:docMk/>
          <pc:sldMk cId="1171776255" sldId="279"/>
        </pc:sldMkLst>
        <pc:picChg chg="del">
          <ac:chgData name="Neemias Informatica Lima" userId="b77af7bd85500281" providerId="LiveId" clId="{216AB8DC-DCE0-4A47-A6F9-9EC117B8C099}" dt="2024-08-16T12:24:58.264" v="8" actId="478"/>
          <ac:picMkLst>
            <pc:docMk/>
            <pc:sldMk cId="1171776255" sldId="279"/>
            <ac:picMk id="3" creationId="{51674B3C-6F12-3255-E0D5-3CBF571D4FD0}"/>
          </ac:picMkLst>
        </pc:picChg>
        <pc:picChg chg="add mod">
          <ac:chgData name="Neemias Informatica Lima" userId="b77af7bd85500281" providerId="LiveId" clId="{216AB8DC-DCE0-4A47-A6F9-9EC117B8C099}" dt="2024-08-16T12:26:11.217" v="32" actId="962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modSp add mod">
        <pc:chgData name="Neemias Informatica Lima" userId="b77af7bd85500281" providerId="LiveId" clId="{216AB8DC-DCE0-4A47-A6F9-9EC117B8C099}" dt="2024-08-16T12:26:17.837" v="35" actId="962"/>
        <pc:sldMkLst>
          <pc:docMk/>
          <pc:sldMk cId="2384406214" sldId="280"/>
        </pc:sldMkLst>
        <pc:picChg chg="add mod">
          <ac:chgData name="Neemias Informatica Lima" userId="b77af7bd85500281" providerId="LiveId" clId="{216AB8DC-DCE0-4A47-A6F9-9EC117B8C099}" dt="2024-08-16T12:26:17.837" v="35" actId="962"/>
          <ac:picMkLst>
            <pc:docMk/>
            <pc:sldMk cId="2384406214" sldId="280"/>
            <ac:picMk id="3" creationId="{00B75A12-B030-22A8-B409-B93C41301634}"/>
          </ac:picMkLst>
        </pc:picChg>
      </pc:sldChg>
    </pc:docChg>
  </pc:docChgLst>
  <pc:docChgLst>
    <pc:chgData name="Neemias Informatica Lima" userId="b77af7bd85500281" providerId="LiveId" clId="{83B952EA-D6D9-4E93-8BC0-45E47C531573}"/>
    <pc:docChg chg="custSel modSld">
      <pc:chgData name="Neemias Informatica Lima" userId="b77af7bd85500281" providerId="LiveId" clId="{83B952EA-D6D9-4E93-8BC0-45E47C531573}" dt="2024-02-02T00:57:09.285" v="35" actId="962"/>
      <pc:docMkLst>
        <pc:docMk/>
      </pc:docMkLst>
      <pc:sldChg chg="addSp delSp modSp mod">
        <pc:chgData name="Neemias Informatica Lima" userId="b77af7bd85500281" providerId="LiveId" clId="{83B952EA-D6D9-4E93-8BC0-45E47C531573}" dt="2024-02-02T00:23:16.144" v="11" actId="27614"/>
        <pc:sldMkLst>
          <pc:docMk/>
          <pc:sldMk cId="1307351543" sldId="256"/>
        </pc:sldMkLst>
        <pc:picChg chg="add mod">
          <ac:chgData name="Neemias Informatica Lima" userId="b77af7bd85500281" providerId="LiveId" clId="{83B952EA-D6D9-4E93-8BC0-45E47C531573}" dt="2024-02-02T00:23:16.144" v="11" actId="27614"/>
          <ac:picMkLst>
            <pc:docMk/>
            <pc:sldMk cId="1307351543" sldId="256"/>
            <ac:picMk id="3" creationId="{A8422374-174C-DB6A-51C5-FA38CB952904}"/>
          </ac:picMkLst>
        </pc:picChg>
        <pc:picChg chg="del">
          <ac:chgData name="Neemias Informatica Lima" userId="b77af7bd85500281" providerId="LiveId" clId="{83B952EA-D6D9-4E93-8BC0-45E47C531573}" dt="2024-02-02T00:22:57.472" v="0" actId="478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1.052" v="14" actId="962"/>
        <pc:sldMkLst>
          <pc:docMk/>
          <pc:sldMk cId="4150007698" sldId="257"/>
        </pc:sldMkLst>
        <pc:picChg chg="del">
          <ac:chgData name="Neemias Informatica Lima" userId="b77af7bd85500281" providerId="LiveId" clId="{83B952EA-D6D9-4E93-8BC0-45E47C531573}" dt="2024-02-02T00:22:58.934" v="1" actId="478"/>
          <ac:picMkLst>
            <pc:docMk/>
            <pc:sldMk cId="4150007698" sldId="257"/>
            <ac:picMk id="3" creationId="{4700A0EE-AEF2-0570-3CEC-AA9FE8F1A216}"/>
          </ac:picMkLst>
        </pc:picChg>
        <pc:picChg chg="add mod">
          <ac:chgData name="Neemias Informatica Lima" userId="b77af7bd85500281" providerId="LiveId" clId="{83B952EA-D6D9-4E93-8BC0-45E47C531573}" dt="2024-02-02T00:23:21.052" v="14" actId="962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26.676" v="17" actId="962"/>
        <pc:sldMkLst>
          <pc:docMk/>
          <pc:sldMk cId="3398630759" sldId="258"/>
        </pc:sldMkLst>
        <pc:picChg chg="add mod">
          <ac:chgData name="Neemias Informatica Lima" userId="b77af7bd85500281" providerId="LiveId" clId="{83B952EA-D6D9-4E93-8BC0-45E47C531573}" dt="2024-02-02T00:23:26.676" v="17" actId="962"/>
          <ac:picMkLst>
            <pc:docMk/>
            <pc:sldMk cId="3398630759" sldId="258"/>
            <ac:picMk id="3" creationId="{6B1FBFEF-8FA4-2297-2F00-4F89D48ED3EC}"/>
          </ac:picMkLst>
        </pc:picChg>
        <pc:picChg chg="del">
          <ac:chgData name="Neemias Informatica Lima" userId="b77af7bd85500281" providerId="LiveId" clId="{83B952EA-D6D9-4E93-8BC0-45E47C531573}" dt="2024-02-02T00:23:00.086" v="2" actId="478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2.426" v="20" actId="962"/>
        <pc:sldMkLst>
          <pc:docMk/>
          <pc:sldMk cId="3005055979" sldId="259"/>
        </pc:sldMkLst>
        <pc:picChg chg="del">
          <ac:chgData name="Neemias Informatica Lima" userId="b77af7bd85500281" providerId="LiveId" clId="{83B952EA-D6D9-4E93-8BC0-45E47C531573}" dt="2024-02-02T00:23:01.283" v="3" actId="478"/>
          <ac:picMkLst>
            <pc:docMk/>
            <pc:sldMk cId="3005055979" sldId="259"/>
            <ac:picMk id="3" creationId="{79A63F05-81FA-D481-EC43-7A83E152B0B3}"/>
          </ac:picMkLst>
        </pc:picChg>
        <pc:picChg chg="add mod">
          <ac:chgData name="Neemias Informatica Lima" userId="b77af7bd85500281" providerId="LiveId" clId="{83B952EA-D6D9-4E93-8BC0-45E47C531573}" dt="2024-02-02T00:23:32.426" v="20" actId="962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39.563" v="23" actId="962"/>
        <pc:sldMkLst>
          <pc:docMk/>
          <pc:sldMk cId="123522970" sldId="260"/>
        </pc:sldMkLst>
        <pc:picChg chg="del">
          <ac:chgData name="Neemias Informatica Lima" userId="b77af7bd85500281" providerId="LiveId" clId="{83B952EA-D6D9-4E93-8BC0-45E47C531573}" dt="2024-02-02T00:23:03.012" v="4" actId="478"/>
          <ac:picMkLst>
            <pc:docMk/>
            <pc:sldMk cId="123522970" sldId="260"/>
            <ac:picMk id="3" creationId="{E218C2C0-3E21-7F41-5B4E-99FF6C89E7B5}"/>
          </ac:picMkLst>
        </pc:picChg>
        <pc:picChg chg="add mod">
          <ac:chgData name="Neemias Informatica Lima" userId="b77af7bd85500281" providerId="LiveId" clId="{83B952EA-D6D9-4E93-8BC0-45E47C531573}" dt="2024-02-02T00:23:39.563" v="23" actId="962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45.682" v="26" actId="962"/>
        <pc:sldMkLst>
          <pc:docMk/>
          <pc:sldMk cId="455100070" sldId="261"/>
        </pc:sldMkLst>
        <pc:picChg chg="del">
          <ac:chgData name="Neemias Informatica Lima" userId="b77af7bd85500281" providerId="LiveId" clId="{83B952EA-D6D9-4E93-8BC0-45E47C531573}" dt="2024-02-02T00:23:04.683" v="5" actId="478"/>
          <ac:picMkLst>
            <pc:docMk/>
            <pc:sldMk cId="455100070" sldId="261"/>
            <ac:picMk id="3" creationId="{46E0ABF8-D958-A816-4598-2C27092960A0}"/>
          </ac:picMkLst>
        </pc:picChg>
        <pc:picChg chg="add mod">
          <ac:chgData name="Neemias Informatica Lima" userId="b77af7bd85500281" providerId="LiveId" clId="{83B952EA-D6D9-4E93-8BC0-45E47C531573}" dt="2024-02-02T00:23:45.682" v="26" actId="962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1.133" v="29" actId="962"/>
        <pc:sldMkLst>
          <pc:docMk/>
          <pc:sldMk cId="1533574136" sldId="262"/>
        </pc:sldMkLst>
        <pc:picChg chg="del mod">
          <ac:chgData name="Neemias Informatica Lima" userId="b77af7bd85500281" providerId="LiveId" clId="{83B952EA-D6D9-4E93-8BC0-45E47C531573}" dt="2024-02-02T00:23:05.612" v="7" actId="478"/>
          <ac:picMkLst>
            <pc:docMk/>
            <pc:sldMk cId="1533574136" sldId="262"/>
            <ac:picMk id="3" creationId="{6AA1BFC1-3D90-212F-545D-F7E6066F8FC1}"/>
          </ac:picMkLst>
        </pc:picChg>
        <pc:picChg chg="add mod">
          <ac:chgData name="Neemias Informatica Lima" userId="b77af7bd85500281" providerId="LiveId" clId="{83B952EA-D6D9-4E93-8BC0-45E47C531573}" dt="2024-02-02T00:23:51.133" v="29" actId="962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83B952EA-D6D9-4E93-8BC0-45E47C531573}" dt="2024-02-02T00:23:57.069" v="32" actId="962"/>
        <pc:sldMkLst>
          <pc:docMk/>
          <pc:sldMk cId="731110146" sldId="263"/>
        </pc:sldMkLst>
        <pc:picChg chg="add mod">
          <ac:chgData name="Neemias Informatica Lima" userId="b77af7bd85500281" providerId="LiveId" clId="{83B952EA-D6D9-4E93-8BC0-45E47C531573}" dt="2024-02-02T00:23:57.069" v="32" actId="962"/>
          <ac:picMkLst>
            <pc:docMk/>
            <pc:sldMk cId="731110146" sldId="263"/>
            <ac:picMk id="3" creationId="{5B0A82FE-19AF-30A6-14C6-A65B17787B39}"/>
          </ac:picMkLst>
        </pc:picChg>
        <pc:picChg chg="del">
          <ac:chgData name="Neemias Informatica Lima" userId="b77af7bd85500281" providerId="LiveId" clId="{83B952EA-D6D9-4E93-8BC0-45E47C531573}" dt="2024-02-02T00:23:07.123" v="8" actId="478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83B952EA-D6D9-4E93-8BC0-45E47C531573}" dt="2024-02-02T00:57:09.285" v="35" actId="962"/>
        <pc:sldMkLst>
          <pc:docMk/>
          <pc:sldMk cId="2415505045" sldId="264"/>
        </pc:sldMkLst>
        <pc:picChg chg="del">
          <ac:chgData name="Neemias Informatica Lima" userId="b77af7bd85500281" providerId="LiveId" clId="{83B952EA-D6D9-4E93-8BC0-45E47C531573}" dt="2024-02-02T00:23:08.227" v="9" actId="478"/>
          <ac:picMkLst>
            <pc:docMk/>
            <pc:sldMk cId="2415505045" sldId="264"/>
            <ac:picMk id="3" creationId="{50F13099-85EE-86CF-D32B-5C79B7B654F3}"/>
          </ac:picMkLst>
        </pc:picChg>
        <pc:picChg chg="add mod">
          <ac:chgData name="Neemias Informatica Lima" userId="b77af7bd85500281" providerId="LiveId" clId="{83B952EA-D6D9-4E93-8BC0-45E47C531573}" dt="2024-02-02T00:57:09.285" v="35" actId="962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A0E8475C-69F5-43D2-84EF-288FACF5354A}"/>
    <pc:docChg chg="custSel modSld">
      <pc:chgData name="Neemias Informatica Lima" userId="b77af7bd85500281" providerId="LiveId" clId="{A0E8475C-69F5-43D2-84EF-288FACF5354A}" dt="2024-01-19T12:07:56.538" v="34" actId="962"/>
      <pc:docMkLst>
        <pc:docMk/>
      </pc:docMkLst>
      <pc:sldChg chg="addSp delSp modSp mod">
        <pc:chgData name="Neemias Informatica Lima" userId="b77af7bd85500281" providerId="LiveId" clId="{A0E8475C-69F5-43D2-84EF-288FACF5354A}" dt="2024-01-19T00:24:36.007" v="10" actId="27614"/>
        <pc:sldMkLst>
          <pc:docMk/>
          <pc:sldMk cId="1307351543" sldId="256"/>
        </pc:sldMkLst>
        <pc:picChg chg="add mod">
          <ac:chgData name="Neemias Informatica Lima" userId="b77af7bd85500281" providerId="LiveId" clId="{A0E8475C-69F5-43D2-84EF-288FACF5354A}" dt="2024-01-19T00:24:36.007" v="10" actId="27614"/>
          <ac:picMkLst>
            <pc:docMk/>
            <pc:sldMk cId="1307351543" sldId="256"/>
            <ac:picMk id="3" creationId="{160E201C-92B7-C13F-7ECF-E01AB9B2F69E}"/>
          </ac:picMkLst>
        </pc:picChg>
        <pc:picChg chg="del">
          <ac:chgData name="Neemias Informatica Lima" userId="b77af7bd85500281" providerId="LiveId" clId="{A0E8475C-69F5-43D2-84EF-288FACF5354A}" dt="2024-01-19T00:24:03.472" v="0" actId="478"/>
          <ac:picMkLst>
            <pc:docMk/>
            <pc:sldMk cId="1307351543" sldId="256"/>
            <ac:picMk id="5" creationId="{CED71699-6387-65DC-C92D-CE8D070D240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1.122" v="13" actId="962"/>
        <pc:sldMkLst>
          <pc:docMk/>
          <pc:sldMk cId="4150007698" sldId="257"/>
        </pc:sldMkLst>
        <pc:picChg chg="del">
          <ac:chgData name="Neemias Informatica Lima" userId="b77af7bd85500281" providerId="LiveId" clId="{A0E8475C-69F5-43D2-84EF-288FACF5354A}" dt="2024-01-19T00:24:04.888" v="1" actId="478"/>
          <ac:picMkLst>
            <pc:docMk/>
            <pc:sldMk cId="4150007698" sldId="257"/>
            <ac:picMk id="3" creationId="{D84BDFB7-A521-9002-741A-FBB46647E46E}"/>
          </ac:picMkLst>
        </pc:picChg>
        <pc:picChg chg="add mod">
          <ac:chgData name="Neemias Informatica Lima" userId="b77af7bd85500281" providerId="LiveId" clId="{A0E8475C-69F5-43D2-84EF-288FACF5354A}" dt="2024-01-19T00:24:41.122" v="13" actId="962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49.448" v="16" actId="962"/>
        <pc:sldMkLst>
          <pc:docMk/>
          <pc:sldMk cId="3398630759" sldId="258"/>
        </pc:sldMkLst>
        <pc:picChg chg="add mod">
          <ac:chgData name="Neemias Informatica Lima" userId="b77af7bd85500281" providerId="LiveId" clId="{A0E8475C-69F5-43D2-84EF-288FACF5354A}" dt="2024-01-19T00:24:49.448" v="16" actId="962"/>
          <ac:picMkLst>
            <pc:docMk/>
            <pc:sldMk cId="3398630759" sldId="258"/>
            <ac:picMk id="3" creationId="{FE845FB0-FC95-B0BE-B460-6F61C9F9BF07}"/>
          </ac:picMkLst>
        </pc:picChg>
        <pc:picChg chg="del">
          <ac:chgData name="Neemias Informatica Lima" userId="b77af7bd85500281" providerId="LiveId" clId="{A0E8475C-69F5-43D2-84EF-288FACF5354A}" dt="2024-01-19T00:24:06.375" v="2" actId="478"/>
          <ac:picMkLst>
            <pc:docMk/>
            <pc:sldMk cId="3398630759" sldId="258"/>
            <ac:picMk id="6" creationId="{9D0075C4-1C2C-034A-9897-694E332BC035}"/>
          </ac:picMkLst>
        </pc:picChg>
      </pc:sldChg>
      <pc:sldChg chg="addSp delSp modSp mod">
        <pc:chgData name="Neemias Informatica Lima" userId="b77af7bd85500281" providerId="LiveId" clId="{A0E8475C-69F5-43D2-84EF-288FACF5354A}" dt="2024-01-19T00:24:57.818" v="19" actId="962"/>
        <pc:sldMkLst>
          <pc:docMk/>
          <pc:sldMk cId="3005055979" sldId="259"/>
        </pc:sldMkLst>
        <pc:picChg chg="del">
          <ac:chgData name="Neemias Informatica Lima" userId="b77af7bd85500281" providerId="LiveId" clId="{A0E8475C-69F5-43D2-84EF-288FACF5354A}" dt="2024-01-19T00:24:09.432" v="3" actId="478"/>
          <ac:picMkLst>
            <pc:docMk/>
            <pc:sldMk cId="3005055979" sldId="259"/>
            <ac:picMk id="3" creationId="{899E0605-8304-B57E-1653-45AE53EA9895}"/>
          </ac:picMkLst>
        </pc:picChg>
        <pc:picChg chg="add mod">
          <ac:chgData name="Neemias Informatica Lima" userId="b77af7bd85500281" providerId="LiveId" clId="{A0E8475C-69F5-43D2-84EF-288FACF5354A}" dt="2024-01-19T00:24:57.818" v="19" actId="962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07.457" v="22" actId="962"/>
        <pc:sldMkLst>
          <pc:docMk/>
          <pc:sldMk cId="123522970" sldId="260"/>
        </pc:sldMkLst>
        <pc:picChg chg="del">
          <ac:chgData name="Neemias Informatica Lima" userId="b77af7bd85500281" providerId="LiveId" clId="{A0E8475C-69F5-43D2-84EF-288FACF5354A}" dt="2024-01-19T00:24:11.764" v="4" actId="478"/>
          <ac:picMkLst>
            <pc:docMk/>
            <pc:sldMk cId="123522970" sldId="260"/>
            <ac:picMk id="3" creationId="{6D992DAF-EDF3-AE7E-055A-20CB537631D6}"/>
          </ac:picMkLst>
        </pc:picChg>
        <pc:picChg chg="add mod">
          <ac:chgData name="Neemias Informatica Lima" userId="b77af7bd85500281" providerId="LiveId" clId="{A0E8475C-69F5-43D2-84EF-288FACF5354A}" dt="2024-01-19T00:25:07.457" v="22" actId="962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19.176" v="25" actId="962"/>
        <pc:sldMkLst>
          <pc:docMk/>
          <pc:sldMk cId="455100070" sldId="261"/>
        </pc:sldMkLst>
        <pc:picChg chg="del">
          <ac:chgData name="Neemias Informatica Lima" userId="b77af7bd85500281" providerId="LiveId" clId="{A0E8475C-69F5-43D2-84EF-288FACF5354A}" dt="2024-01-19T00:24:14.327" v="5" actId="478"/>
          <ac:picMkLst>
            <pc:docMk/>
            <pc:sldMk cId="455100070" sldId="261"/>
            <ac:picMk id="3" creationId="{43F6E803-D3AF-37D9-0664-3A3A26BD00F2}"/>
          </ac:picMkLst>
        </pc:picChg>
        <pc:picChg chg="add mod">
          <ac:chgData name="Neemias Informatica Lima" userId="b77af7bd85500281" providerId="LiveId" clId="{A0E8475C-69F5-43D2-84EF-288FACF5354A}" dt="2024-01-19T00:25:19.176" v="25" actId="962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25.253" v="28" actId="962"/>
        <pc:sldMkLst>
          <pc:docMk/>
          <pc:sldMk cId="1533574136" sldId="262"/>
        </pc:sldMkLst>
        <pc:picChg chg="del">
          <ac:chgData name="Neemias Informatica Lima" userId="b77af7bd85500281" providerId="LiveId" clId="{A0E8475C-69F5-43D2-84EF-288FACF5354A}" dt="2024-01-19T00:24:16.403" v="6" actId="478"/>
          <ac:picMkLst>
            <pc:docMk/>
            <pc:sldMk cId="1533574136" sldId="262"/>
            <ac:picMk id="3" creationId="{97254D6E-3F94-9419-D0FB-0CADD8F7C685}"/>
          </ac:picMkLst>
        </pc:picChg>
        <pc:picChg chg="add mod">
          <ac:chgData name="Neemias Informatica Lima" userId="b77af7bd85500281" providerId="LiveId" clId="{A0E8475C-69F5-43D2-84EF-288FACF5354A}" dt="2024-01-19T00:25:25.253" v="28" actId="962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A0E8475C-69F5-43D2-84EF-288FACF5354A}" dt="2024-01-19T00:25:33.435" v="31" actId="962"/>
        <pc:sldMkLst>
          <pc:docMk/>
          <pc:sldMk cId="731110146" sldId="263"/>
        </pc:sldMkLst>
        <pc:picChg chg="add mod">
          <ac:chgData name="Neemias Informatica Lima" userId="b77af7bd85500281" providerId="LiveId" clId="{A0E8475C-69F5-43D2-84EF-288FACF5354A}" dt="2024-01-19T00:25:33.435" v="31" actId="962"/>
          <ac:picMkLst>
            <pc:docMk/>
            <pc:sldMk cId="731110146" sldId="263"/>
            <ac:picMk id="3" creationId="{FDBB3494-9062-2E35-DEAF-3EE5A4923A38}"/>
          </ac:picMkLst>
        </pc:picChg>
        <pc:picChg chg="del">
          <ac:chgData name="Neemias Informatica Lima" userId="b77af7bd85500281" providerId="LiveId" clId="{A0E8475C-69F5-43D2-84EF-288FACF5354A}" dt="2024-01-19T00:24:19.283" v="7" actId="478"/>
          <ac:picMkLst>
            <pc:docMk/>
            <pc:sldMk cId="731110146" sldId="263"/>
            <ac:picMk id="4" creationId="{48F9800B-3D3C-669A-8164-F9968EBA1A70}"/>
          </ac:picMkLst>
        </pc:picChg>
      </pc:sldChg>
      <pc:sldChg chg="addSp delSp modSp mod">
        <pc:chgData name="Neemias Informatica Lima" userId="b77af7bd85500281" providerId="LiveId" clId="{A0E8475C-69F5-43D2-84EF-288FACF5354A}" dt="2024-01-19T12:07:56.538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A0E8475C-69F5-43D2-84EF-288FACF5354A}" dt="2024-01-19T12:07:56.538" v="34" actId="962"/>
          <ac:picMkLst>
            <pc:docMk/>
            <pc:sldMk cId="2415505045" sldId="264"/>
            <ac:picMk id="3" creationId="{17128112-78D6-657B-F4AE-2F3308002F8E}"/>
          </ac:picMkLst>
        </pc:picChg>
        <pc:picChg chg="del">
          <ac:chgData name="Neemias Informatica Lima" userId="b77af7bd85500281" providerId="LiveId" clId="{A0E8475C-69F5-43D2-84EF-288FACF5354A}" dt="2024-01-19T00:24:22.827" v="8" actId="478"/>
          <ac:picMkLst>
            <pc:docMk/>
            <pc:sldMk cId="2415505045" sldId="264"/>
            <ac:picMk id="3" creationId="{55F1AED4-FD22-4350-BB35-4F2563C2D29B}"/>
          </ac:picMkLst>
        </pc:picChg>
      </pc:sldChg>
    </pc:docChg>
  </pc:docChgLst>
  <pc:docChgLst>
    <pc:chgData name="Neemias Informatica Lima" userId="b77af7bd85500281" providerId="LiveId" clId="{B8D97CAF-E3CE-4CD0-B87E-138AE078EE45}"/>
    <pc:docChg chg="custSel addSld modSld">
      <pc:chgData name="Neemias Informatica Lima" userId="b77af7bd85500281" providerId="LiveId" clId="{B8D97CAF-E3CE-4CD0-B87E-138AE078EE45}" dt="2022-10-13T20:55:45.925" v="20"/>
      <pc:docMkLst>
        <pc:docMk/>
      </pc:docMkLst>
      <pc:sldChg chg="addSp delSp modSp mod">
        <pc:chgData name="Neemias Informatica Lima" userId="b77af7bd85500281" providerId="LiveId" clId="{B8D97CAF-E3CE-4CD0-B87E-138AE078EE45}" dt="2022-10-13T10:54:52.137" v="11"/>
        <pc:sldMkLst>
          <pc:docMk/>
          <pc:sldMk cId="402958929" sldId="258"/>
        </pc:sldMkLst>
        <pc:picChg chg="add mod">
          <ac:chgData name="Neemias Informatica Lima" userId="b77af7bd85500281" providerId="LiveId" clId="{B8D97CAF-E3CE-4CD0-B87E-138AE078EE45}" dt="2022-10-13T10:54:52.137" v="11"/>
          <ac:picMkLst>
            <pc:docMk/>
            <pc:sldMk cId="402958929" sldId="258"/>
            <ac:picMk id="3" creationId="{DE5D8E14-F282-C6CF-6EDF-E4923BAD5C2D}"/>
          </ac:picMkLst>
        </pc:picChg>
        <pc:picChg chg="del">
          <ac:chgData name="Neemias Informatica Lima" userId="b77af7bd85500281" providerId="LiveId" clId="{B8D97CAF-E3CE-4CD0-B87E-138AE078EE45}" dt="2022-10-13T10:53:51.677" v="2" actId="478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45.734" v="10"/>
        <pc:sldMkLst>
          <pc:docMk/>
          <pc:sldMk cId="752383100" sldId="259"/>
        </pc:sldMkLst>
        <pc:picChg chg="add mod">
          <ac:chgData name="Neemias Informatica Lima" userId="b77af7bd85500281" providerId="LiveId" clId="{B8D97CAF-E3CE-4CD0-B87E-138AE078EE45}" dt="2022-10-13T10:54:45.734" v="10"/>
          <ac:picMkLst>
            <pc:docMk/>
            <pc:sldMk cId="752383100" sldId="259"/>
            <ac:picMk id="3" creationId="{5F8DE2F8-5070-EC0B-28A1-E9F5DCACE73E}"/>
          </ac:picMkLst>
        </pc:picChg>
        <pc:picChg chg="del">
          <ac:chgData name="Neemias Informatica Lima" userId="b77af7bd85500281" providerId="LiveId" clId="{B8D97CAF-E3CE-4CD0-B87E-138AE078EE45}" dt="2022-10-13T10:53:50.293" v="1" actId="478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58.977" v="12"/>
        <pc:sldMkLst>
          <pc:docMk/>
          <pc:sldMk cId="145279048" sldId="260"/>
        </pc:sldMkLst>
        <pc:picChg chg="add mod">
          <ac:chgData name="Neemias Informatica Lima" userId="b77af7bd85500281" providerId="LiveId" clId="{B8D97CAF-E3CE-4CD0-B87E-138AE078EE45}" dt="2022-10-13T10:54:58.977" v="12"/>
          <ac:picMkLst>
            <pc:docMk/>
            <pc:sldMk cId="145279048" sldId="260"/>
            <ac:picMk id="3" creationId="{3ADE0F63-308E-BB25-DED2-895B0549BBA1}"/>
          </ac:picMkLst>
        </pc:picChg>
        <pc:picChg chg="del">
          <ac:chgData name="Neemias Informatica Lima" userId="b77af7bd85500281" providerId="LiveId" clId="{B8D97CAF-E3CE-4CD0-B87E-138AE078EE45}" dt="2022-10-13T10:53:53.533" v="3" actId="478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04.896" v="13"/>
        <pc:sldMkLst>
          <pc:docMk/>
          <pc:sldMk cId="994487986" sldId="261"/>
        </pc:sldMkLst>
        <pc:picChg chg="add mod">
          <ac:chgData name="Neemias Informatica Lima" userId="b77af7bd85500281" providerId="LiveId" clId="{B8D97CAF-E3CE-4CD0-B87E-138AE078EE45}" dt="2022-10-13T10:55:04.896" v="13"/>
          <ac:picMkLst>
            <pc:docMk/>
            <pc:sldMk cId="994487986" sldId="261"/>
            <ac:picMk id="3" creationId="{B8ED9D4F-8E9F-242D-BF14-5578C4ACAF27}"/>
          </ac:picMkLst>
        </pc:picChg>
        <pc:picChg chg="del">
          <ac:chgData name="Neemias Informatica Lima" userId="b77af7bd85500281" providerId="LiveId" clId="{B8D97CAF-E3CE-4CD0-B87E-138AE078EE45}" dt="2022-10-13T10:53:54.733" v="4" actId="478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11.947" v="14"/>
        <pc:sldMkLst>
          <pc:docMk/>
          <pc:sldMk cId="752769356" sldId="262"/>
        </pc:sldMkLst>
        <pc:picChg chg="add mod">
          <ac:chgData name="Neemias Informatica Lima" userId="b77af7bd85500281" providerId="LiveId" clId="{B8D97CAF-E3CE-4CD0-B87E-138AE078EE45}" dt="2022-10-13T10:55:11.947" v="14"/>
          <ac:picMkLst>
            <pc:docMk/>
            <pc:sldMk cId="752769356" sldId="262"/>
            <ac:picMk id="3" creationId="{1B333310-023C-B4DE-7337-3C1BF7B90EB7}"/>
          </ac:picMkLst>
        </pc:picChg>
        <pc:picChg chg="del">
          <ac:chgData name="Neemias Informatica Lima" userId="b77af7bd85500281" providerId="LiveId" clId="{B8D97CAF-E3CE-4CD0-B87E-138AE078EE45}" dt="2022-10-13T10:53:57.189" v="5" actId="478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0.115" v="15"/>
        <pc:sldMkLst>
          <pc:docMk/>
          <pc:sldMk cId="1969009580" sldId="264"/>
        </pc:sldMkLst>
        <pc:picChg chg="del">
          <ac:chgData name="Neemias Informatica Lima" userId="b77af7bd85500281" providerId="LiveId" clId="{B8D97CAF-E3CE-4CD0-B87E-138AE078EE45}" dt="2022-10-13T10:53:58.694" v="6" actId="478"/>
          <ac:picMkLst>
            <pc:docMk/>
            <pc:sldMk cId="1969009580" sldId="264"/>
            <ac:picMk id="3" creationId="{03490138-2A1E-802C-2E15-82F60D2C435F}"/>
          </ac:picMkLst>
        </pc:picChg>
        <pc:picChg chg="add mod">
          <ac:chgData name="Neemias Informatica Lima" userId="b77af7bd85500281" providerId="LiveId" clId="{B8D97CAF-E3CE-4CD0-B87E-138AE078EE45}" dt="2022-10-13T10:55:20.115" v="15"/>
          <ac:picMkLst>
            <pc:docMk/>
            <pc:sldMk cId="1969009580" sldId="264"/>
            <ac:picMk id="4" creationId="{170E9AD8-EEA0-1DE9-CE6D-6B9C2CB0E336}"/>
          </ac:picMkLst>
        </pc:picChg>
      </pc:sldChg>
      <pc:sldChg chg="addSp delSp modSp mod">
        <pc:chgData name="Neemias Informatica Lima" userId="b77af7bd85500281" providerId="LiveId" clId="{B8D97CAF-E3CE-4CD0-B87E-138AE078EE45}" dt="2022-10-13T10:54:38.486" v="9"/>
        <pc:sldMkLst>
          <pc:docMk/>
          <pc:sldMk cId="2424359903" sldId="271"/>
        </pc:sldMkLst>
        <pc:picChg chg="add mod">
          <ac:chgData name="Neemias Informatica Lima" userId="b77af7bd85500281" providerId="LiveId" clId="{B8D97CAF-E3CE-4CD0-B87E-138AE078EE45}" dt="2022-10-13T10:54:38.486" v="9"/>
          <ac:picMkLst>
            <pc:docMk/>
            <pc:sldMk cId="2424359903" sldId="271"/>
            <ac:picMk id="3" creationId="{EA709159-AB76-6978-D6EC-CD8C4337FB32}"/>
          </ac:picMkLst>
        </pc:picChg>
        <pc:picChg chg="del">
          <ac:chgData name="Neemias Informatica Lima" userId="b77af7bd85500281" providerId="LiveId" clId="{B8D97CAF-E3CE-4CD0-B87E-138AE078EE45}" dt="2022-10-13T10:53:48.818" v="0" actId="478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26.853" v="16"/>
        <pc:sldMkLst>
          <pc:docMk/>
          <pc:sldMk cId="244236693" sldId="272"/>
        </pc:sldMkLst>
        <pc:picChg chg="add mod">
          <ac:chgData name="Neemias Informatica Lima" userId="b77af7bd85500281" providerId="LiveId" clId="{B8D97CAF-E3CE-4CD0-B87E-138AE078EE45}" dt="2022-10-13T10:55:26.853" v="16"/>
          <ac:picMkLst>
            <pc:docMk/>
            <pc:sldMk cId="244236693" sldId="272"/>
            <ac:picMk id="3" creationId="{C2DB9CE5-41B9-C324-0EA2-5B0AA9574DC1}"/>
          </ac:picMkLst>
        </pc:picChg>
        <pc:picChg chg="del">
          <ac:chgData name="Neemias Informatica Lima" userId="b77af7bd85500281" providerId="LiveId" clId="{B8D97CAF-E3CE-4CD0-B87E-138AE078EE45}" dt="2022-10-13T10:54:00.566" v="7" actId="478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B8D97CAF-E3CE-4CD0-B87E-138AE078EE45}" dt="2022-10-13T10:55:34.420" v="17"/>
        <pc:sldMkLst>
          <pc:docMk/>
          <pc:sldMk cId="1439188954" sldId="273"/>
        </pc:sldMkLst>
        <pc:picChg chg="del">
          <ac:chgData name="Neemias Informatica Lima" userId="b77af7bd85500281" providerId="LiveId" clId="{B8D97CAF-E3CE-4CD0-B87E-138AE078EE45}" dt="2022-10-13T10:54:03.023" v="8" actId="478"/>
          <ac:picMkLst>
            <pc:docMk/>
            <pc:sldMk cId="1439188954" sldId="273"/>
            <ac:picMk id="3" creationId="{6D6D226C-0E10-633B-06B7-629C045CE981}"/>
          </ac:picMkLst>
        </pc:picChg>
        <pc:picChg chg="add mod">
          <ac:chgData name="Neemias Informatica Lima" userId="b77af7bd85500281" providerId="LiveId" clId="{B8D97CAF-E3CE-4CD0-B87E-138AE078EE45}" dt="2022-10-13T10:55:34.420" v="17"/>
          <ac:picMkLst>
            <pc:docMk/>
            <pc:sldMk cId="1439188954" sldId="273"/>
            <ac:picMk id="4" creationId="{782C2AC7-2594-5116-0CB4-522B2AF6FA9A}"/>
          </ac:picMkLst>
        </pc:picChg>
      </pc:sldChg>
      <pc:sldChg chg="addSp delSp modSp add mod">
        <pc:chgData name="Neemias Informatica Lima" userId="b77af7bd85500281" providerId="LiveId" clId="{B8D97CAF-E3CE-4CD0-B87E-138AE078EE45}" dt="2022-10-13T20:55:45.925" v="20"/>
        <pc:sldMkLst>
          <pc:docMk/>
          <pc:sldMk cId="3237251479" sldId="274"/>
        </pc:sldMkLst>
        <pc:picChg chg="add mod">
          <ac:chgData name="Neemias Informatica Lima" userId="b77af7bd85500281" providerId="LiveId" clId="{B8D97CAF-E3CE-4CD0-B87E-138AE078EE45}" dt="2022-10-13T20:55:45.925" v="20"/>
          <ac:picMkLst>
            <pc:docMk/>
            <pc:sldMk cId="3237251479" sldId="274"/>
            <ac:picMk id="3" creationId="{8EAF1FD1-66D5-684F-1656-0276CCA4C333}"/>
          </ac:picMkLst>
        </pc:picChg>
        <pc:picChg chg="del">
          <ac:chgData name="Neemias Informatica Lima" userId="b77af7bd85500281" providerId="LiveId" clId="{B8D97CAF-E3CE-4CD0-B87E-138AE078EE45}" dt="2022-10-13T10:55:41.076" v="19" actId="478"/>
          <ac:picMkLst>
            <pc:docMk/>
            <pc:sldMk cId="3237251479" sldId="274"/>
            <ac:picMk id="4" creationId="{782C2AC7-2594-5116-0CB4-522B2AF6FA9A}"/>
          </ac:picMkLst>
        </pc:picChg>
      </pc:sldChg>
    </pc:docChg>
  </pc:docChgLst>
  <pc:docChgLst>
    <pc:chgData name="Neemias Informatica Lima" userId="b77af7bd85500281" providerId="LiveId" clId="{8D7C818B-8641-4512-94C3-7442CF5DC4CB}"/>
    <pc:docChg chg="custSel modSld">
      <pc:chgData name="Neemias Informatica Lima" userId="b77af7bd85500281" providerId="LiveId" clId="{8D7C818B-8641-4512-94C3-7442CF5DC4CB}" dt="2024-03-08T00:03:52.570" v="34" actId="962"/>
      <pc:docMkLst>
        <pc:docMk/>
      </pc:docMkLst>
      <pc:sldChg chg="addSp delSp modSp mod">
        <pc:chgData name="Neemias Informatica Lima" userId="b77af7bd85500281" providerId="LiveId" clId="{8D7C818B-8641-4512-94C3-7442CF5DC4CB}" dt="2024-03-08T00:03:52.570" v="34" actId="962"/>
        <pc:sldMkLst>
          <pc:docMk/>
          <pc:sldMk cId="2431282201" sldId="265"/>
        </pc:sldMkLst>
        <pc:picChg chg="del">
          <ac:chgData name="Neemias Informatica Lima" userId="b77af7bd85500281" providerId="LiveId" clId="{8D7C818B-8641-4512-94C3-7442CF5DC4CB}" dt="2024-03-07T23:49:29.412" v="8" actId="478"/>
          <ac:picMkLst>
            <pc:docMk/>
            <pc:sldMk cId="2431282201" sldId="265"/>
            <ac:picMk id="3" creationId="{05444F1E-1142-327E-0EBA-854BC4561C50}"/>
          </ac:picMkLst>
        </pc:picChg>
        <pc:picChg chg="add mod">
          <ac:chgData name="Neemias Informatica Lima" userId="b77af7bd85500281" providerId="LiveId" clId="{8D7C818B-8641-4512-94C3-7442CF5DC4CB}" dt="2024-03-08T00:03:52.570" v="34" actId="962"/>
          <ac:picMkLst>
            <pc:docMk/>
            <pc:sldMk cId="2431282201" sldId="265"/>
            <ac:picMk id="4" creationId="{092BB191-A1D1-B1EC-B8B4-7A736C1588B9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39.104" v="10" actId="27614"/>
        <pc:sldMkLst>
          <pc:docMk/>
          <pc:sldMk cId="358973637" sldId="268"/>
        </pc:sldMkLst>
        <pc:picChg chg="add mod">
          <ac:chgData name="Neemias Informatica Lima" userId="b77af7bd85500281" providerId="LiveId" clId="{8D7C818B-8641-4512-94C3-7442CF5DC4CB}" dt="2024-03-07T23:49:39.104" v="10" actId="27614"/>
          <ac:picMkLst>
            <pc:docMk/>
            <pc:sldMk cId="358973637" sldId="268"/>
            <ac:picMk id="3" creationId="{15F6BA31-47E4-44D1-EE9A-4034C7EA3058}"/>
          </ac:picMkLst>
        </pc:picChg>
        <pc:picChg chg="del">
          <ac:chgData name="Neemias Informatica Lima" userId="b77af7bd85500281" providerId="LiveId" clId="{8D7C818B-8641-4512-94C3-7442CF5DC4CB}" dt="2024-03-07T23:49:15.679" v="0" actId="478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8D7C818B-8641-4512-94C3-7442CF5DC4CB}" dt="2024-03-07T23:49:47.032" v="13" actId="962"/>
        <pc:sldMkLst>
          <pc:docMk/>
          <pc:sldMk cId="2824977652" sldId="269"/>
        </pc:sldMkLst>
        <pc:picChg chg="add mod">
          <ac:chgData name="Neemias Informatica Lima" userId="b77af7bd85500281" providerId="LiveId" clId="{8D7C818B-8641-4512-94C3-7442CF5DC4CB}" dt="2024-03-07T23:49:47.032" v="13" actId="962"/>
          <ac:picMkLst>
            <pc:docMk/>
            <pc:sldMk cId="2824977652" sldId="269"/>
            <ac:picMk id="3" creationId="{804638C4-3C01-A2DE-ACF5-EE85F0AC9AF9}"/>
          </ac:picMkLst>
        </pc:picChg>
        <pc:picChg chg="del">
          <ac:chgData name="Neemias Informatica Lima" userId="b77af7bd85500281" providerId="LiveId" clId="{8D7C818B-8641-4512-94C3-7442CF5DC4CB}" dt="2024-03-07T23:49:16.973" v="1" actId="478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02.676" v="16" actId="962"/>
        <pc:sldMkLst>
          <pc:docMk/>
          <pc:sldMk cId="191442360" sldId="270"/>
        </pc:sldMkLst>
        <pc:picChg chg="add mod">
          <ac:chgData name="Neemias Informatica Lima" userId="b77af7bd85500281" providerId="LiveId" clId="{8D7C818B-8641-4512-94C3-7442CF5DC4CB}" dt="2024-03-08T00:03:02.676" v="16" actId="962"/>
          <ac:picMkLst>
            <pc:docMk/>
            <pc:sldMk cId="191442360" sldId="270"/>
            <ac:picMk id="3" creationId="{BBB8D436-5614-BD02-F7EA-C40EC6C3EE0B}"/>
          </ac:picMkLst>
        </pc:picChg>
        <pc:picChg chg="del">
          <ac:chgData name="Neemias Informatica Lima" userId="b77af7bd85500281" providerId="LiveId" clId="{8D7C818B-8641-4512-94C3-7442CF5DC4CB}" dt="2024-03-07T23:49:18.579" v="2" actId="478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0.309" v="19" actId="962"/>
        <pc:sldMkLst>
          <pc:docMk/>
          <pc:sldMk cId="3432517485" sldId="271"/>
        </pc:sldMkLst>
        <pc:picChg chg="add mod">
          <ac:chgData name="Neemias Informatica Lima" userId="b77af7bd85500281" providerId="LiveId" clId="{8D7C818B-8641-4512-94C3-7442CF5DC4CB}" dt="2024-03-08T00:03:10.309" v="19" actId="962"/>
          <ac:picMkLst>
            <pc:docMk/>
            <pc:sldMk cId="3432517485" sldId="271"/>
            <ac:picMk id="3" creationId="{F176DB34-6ED8-852F-8A12-A2F2C80E52EE}"/>
          </ac:picMkLst>
        </pc:picChg>
        <pc:picChg chg="del">
          <ac:chgData name="Neemias Informatica Lima" userId="b77af7bd85500281" providerId="LiveId" clId="{8D7C818B-8641-4512-94C3-7442CF5DC4CB}" dt="2024-03-07T23:49:20.044" v="3" actId="478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17.095" v="22" actId="962"/>
        <pc:sldMkLst>
          <pc:docMk/>
          <pc:sldMk cId="3149250156" sldId="272"/>
        </pc:sldMkLst>
        <pc:picChg chg="add mod">
          <ac:chgData name="Neemias Informatica Lima" userId="b77af7bd85500281" providerId="LiveId" clId="{8D7C818B-8641-4512-94C3-7442CF5DC4CB}" dt="2024-03-08T00:03:17.095" v="22" actId="962"/>
          <ac:picMkLst>
            <pc:docMk/>
            <pc:sldMk cId="3149250156" sldId="272"/>
            <ac:picMk id="3" creationId="{F9E21D53-998A-86F6-E581-0C38AF8024E8}"/>
          </ac:picMkLst>
        </pc:picChg>
        <pc:picChg chg="del">
          <ac:chgData name="Neemias Informatica Lima" userId="b77af7bd85500281" providerId="LiveId" clId="{8D7C818B-8641-4512-94C3-7442CF5DC4CB}" dt="2024-03-07T23:49:21.846" v="4" actId="478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26.291" v="25" actId="962"/>
        <pc:sldMkLst>
          <pc:docMk/>
          <pc:sldMk cId="316013847" sldId="273"/>
        </pc:sldMkLst>
        <pc:picChg chg="add mod">
          <ac:chgData name="Neemias Informatica Lima" userId="b77af7bd85500281" providerId="LiveId" clId="{8D7C818B-8641-4512-94C3-7442CF5DC4CB}" dt="2024-03-08T00:03:26.291" v="25" actId="962"/>
          <ac:picMkLst>
            <pc:docMk/>
            <pc:sldMk cId="316013847" sldId="273"/>
            <ac:picMk id="3" creationId="{47CD6945-4DB8-1345-3361-13070794E925}"/>
          </ac:picMkLst>
        </pc:picChg>
        <pc:picChg chg="del">
          <ac:chgData name="Neemias Informatica Lima" userId="b77af7bd85500281" providerId="LiveId" clId="{8D7C818B-8641-4512-94C3-7442CF5DC4CB}" dt="2024-03-07T23:49:23.726" v="5" actId="478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36.727" v="28" actId="962"/>
        <pc:sldMkLst>
          <pc:docMk/>
          <pc:sldMk cId="2095798754" sldId="274"/>
        </pc:sldMkLst>
        <pc:picChg chg="add mod">
          <ac:chgData name="Neemias Informatica Lima" userId="b77af7bd85500281" providerId="LiveId" clId="{8D7C818B-8641-4512-94C3-7442CF5DC4CB}" dt="2024-03-08T00:03:36.727" v="28" actId="962"/>
          <ac:picMkLst>
            <pc:docMk/>
            <pc:sldMk cId="2095798754" sldId="274"/>
            <ac:picMk id="3" creationId="{0B0A1116-192A-AF0A-F522-0DF791D4AE6E}"/>
          </ac:picMkLst>
        </pc:picChg>
        <pc:picChg chg="del">
          <ac:chgData name="Neemias Informatica Lima" userId="b77af7bd85500281" providerId="LiveId" clId="{8D7C818B-8641-4512-94C3-7442CF5DC4CB}" dt="2024-03-07T23:49:25.130" v="6" actId="478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8D7C818B-8641-4512-94C3-7442CF5DC4CB}" dt="2024-03-08T00:03:44.065" v="31" actId="962"/>
        <pc:sldMkLst>
          <pc:docMk/>
          <pc:sldMk cId="2869687810" sldId="275"/>
        </pc:sldMkLst>
        <pc:picChg chg="add mod">
          <ac:chgData name="Neemias Informatica Lima" userId="b77af7bd85500281" providerId="LiveId" clId="{8D7C818B-8641-4512-94C3-7442CF5DC4CB}" dt="2024-03-08T00:03:44.065" v="31" actId="962"/>
          <ac:picMkLst>
            <pc:docMk/>
            <pc:sldMk cId="2869687810" sldId="275"/>
            <ac:picMk id="3" creationId="{7FCDFD32-75FF-8DAF-90A3-760B48554E6D}"/>
          </ac:picMkLst>
        </pc:picChg>
        <pc:picChg chg="del">
          <ac:chgData name="Neemias Informatica Lima" userId="b77af7bd85500281" providerId="LiveId" clId="{8D7C818B-8641-4512-94C3-7442CF5DC4CB}" dt="2024-03-07T23:49:26.996" v="7" actId="478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BB2841AA-35BC-445A-BD63-629286B966A8}"/>
    <pc:docChg chg="modSld">
      <pc:chgData name="Neemias Informatica Lima" userId="b77af7bd85500281" providerId="LiveId" clId="{BB2841AA-35BC-445A-BD63-629286B966A8}" dt="2023-01-12T21:47:07.432" v="2" actId="962"/>
      <pc:docMkLst>
        <pc:docMk/>
      </pc:docMkLst>
      <pc:sldChg chg="addSp modSp mod">
        <pc:chgData name="Neemias Informatica Lima" userId="b77af7bd85500281" providerId="LiveId" clId="{BB2841AA-35BC-445A-BD63-629286B966A8}" dt="2023-01-12T21:47:07.432" v="2" actId="962"/>
        <pc:sldMkLst>
          <pc:docMk/>
          <pc:sldMk cId="244236693" sldId="272"/>
        </pc:sldMkLst>
        <pc:picChg chg="add mod">
          <ac:chgData name="Neemias Informatica Lima" userId="b77af7bd85500281" providerId="LiveId" clId="{BB2841AA-35BC-445A-BD63-629286B966A8}" dt="2023-01-12T21:47:07.432" v="2" actId="962"/>
          <ac:picMkLst>
            <pc:docMk/>
            <pc:sldMk cId="244236693" sldId="272"/>
            <ac:picMk id="3" creationId="{AF464FDB-247A-8B78-A47F-C9F8377D6957}"/>
          </ac:picMkLst>
        </pc:picChg>
      </pc:sldChg>
    </pc:docChg>
  </pc:docChgLst>
  <pc:docChgLst>
    <pc:chgData name="Neemias Informatica Lima" userId="b77af7bd85500281" providerId="LiveId" clId="{12F77635-1424-40D3-8040-1D57DEEBAE51}"/>
    <pc:docChg chg="custSel addSld delSld modSld">
      <pc:chgData name="Neemias Informatica Lima" userId="b77af7bd85500281" providerId="LiveId" clId="{12F77635-1424-40D3-8040-1D57DEEBAE51}" dt="2023-03-10T23:09:53.735" v="42" actId="47"/>
      <pc:docMkLst>
        <pc:docMk/>
      </pc:docMkLst>
      <pc:sldChg chg="addSp delSp modSp mod">
        <pc:chgData name="Neemias Informatica Lima" userId="b77af7bd85500281" providerId="LiveId" clId="{12F77635-1424-40D3-8040-1D57DEEBAE51}" dt="2023-03-10T23:07:30.682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12F77635-1424-40D3-8040-1D57DEEBAE51}" dt="2023-03-10T23:07:30.682" v="11" actId="962"/>
          <ac:picMkLst>
            <pc:docMk/>
            <pc:sldMk cId="673714155" sldId="257"/>
            <ac:picMk id="3" creationId="{81ED5006-10E7-8991-5799-D433FCD4D4FE}"/>
          </ac:picMkLst>
        </pc:picChg>
        <pc:picChg chg="del">
          <ac:chgData name="Neemias Informatica Lima" userId="b77af7bd85500281" providerId="LiveId" clId="{12F77635-1424-40D3-8040-1D57DEEBAE51}" dt="2023-03-10T23:07:10.374" v="0" actId="478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47.465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12F77635-1424-40D3-8040-1D57DEEBAE51}" dt="2023-03-10T23:08:47.465" v="27" actId="962"/>
          <ac:picMkLst>
            <pc:docMk/>
            <pc:sldMk cId="4063337808" sldId="262"/>
            <ac:picMk id="3" creationId="{2CA94CE0-62F7-23E6-EC30-3548BCF6C240}"/>
          </ac:picMkLst>
        </pc:picChg>
        <pc:picChg chg="del">
          <ac:chgData name="Neemias Informatica Lima" userId="b77af7bd85500281" providerId="LiveId" clId="{12F77635-1424-40D3-8040-1D57DEEBAE51}" dt="2023-03-10T23:07:18.467" v="5" actId="478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56.192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12F77635-1424-40D3-8040-1D57DEEBAE51}" dt="2023-03-10T23:08:56.192" v="30" actId="962"/>
          <ac:picMkLst>
            <pc:docMk/>
            <pc:sldMk cId="530856640" sldId="263"/>
            <ac:picMk id="3" creationId="{C02DDCC1-E259-52A3-2F2A-E247DF46ADDF}"/>
          </ac:picMkLst>
        </pc:picChg>
        <pc:picChg chg="del">
          <ac:chgData name="Neemias Informatica Lima" userId="b77af7bd85500281" providerId="LiveId" clId="{12F77635-1424-40D3-8040-1D57DEEBAE51}" dt="2023-03-10T23:07:20.091" v="6" actId="478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43.373" v="38" actId="962"/>
        <pc:sldMkLst>
          <pc:docMk/>
          <pc:sldMk cId="3196196008" sldId="265"/>
        </pc:sldMkLst>
        <pc:picChg chg="add mod">
          <ac:chgData name="Neemias Informatica Lima" userId="b77af7bd85500281" providerId="LiveId" clId="{12F77635-1424-40D3-8040-1D57DEEBAE51}" dt="2023-03-10T23:09:43.373" v="38" actId="962"/>
          <ac:picMkLst>
            <pc:docMk/>
            <pc:sldMk cId="3196196008" sldId="265"/>
            <ac:picMk id="3" creationId="{F73DFE64-526D-9C45-E2A3-B4ACB7FD2CFE}"/>
          </ac:picMkLst>
        </pc:picChg>
        <pc:picChg chg="del">
          <ac:chgData name="Neemias Informatica Lima" userId="b77af7bd85500281" providerId="LiveId" clId="{12F77635-1424-40D3-8040-1D57DEEBAE51}" dt="2023-03-10T23:07:22.967" v="8" actId="478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38.640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12F77635-1424-40D3-8040-1D57DEEBAE51}" dt="2023-03-10T23:07:38.640" v="14" actId="962"/>
          <ac:picMkLst>
            <pc:docMk/>
            <pc:sldMk cId="1851065780" sldId="276"/>
            <ac:picMk id="3" creationId="{FCEA4D23-59EA-53BB-945E-40E3104A9900}"/>
          </ac:picMkLst>
        </pc:picChg>
        <pc:picChg chg="del">
          <ac:chgData name="Neemias Informatica Lima" userId="b77af7bd85500281" providerId="LiveId" clId="{12F77635-1424-40D3-8040-1D57DEEBAE51}" dt="2023-03-10T23:07:12.283" v="1" actId="478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12F77635-1424-40D3-8040-1D57DEEBAE51}" dt="2023-03-10T23:07:45.151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12F77635-1424-40D3-8040-1D57DEEBAE51}" dt="2023-03-10T23:07:45.151" v="17" actId="962"/>
          <ac:picMkLst>
            <pc:docMk/>
            <pc:sldMk cId="1864668640" sldId="277"/>
            <ac:picMk id="3" creationId="{56461A14-9DE9-0F6C-81AA-F7B2EBF4F2FA}"/>
          </ac:picMkLst>
        </pc:picChg>
        <pc:picChg chg="del">
          <ac:chgData name="Neemias Informatica Lima" userId="b77af7bd85500281" providerId="LiveId" clId="{12F77635-1424-40D3-8040-1D57DEEBAE51}" dt="2023-03-10T23:07:13.631" v="2" actId="478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del mod">
        <pc:chgData name="Neemias Informatica Lima" userId="b77af7bd85500281" providerId="LiveId" clId="{12F77635-1424-40D3-8040-1D57DEEBAE51}" dt="2023-03-10T23:08:36.860" v="21" actId="47"/>
        <pc:sldMkLst>
          <pc:docMk/>
          <pc:sldMk cId="3844193269" sldId="278"/>
        </pc:sldMkLst>
        <pc:picChg chg="add mod">
          <ac:chgData name="Neemias Informatica Lima" userId="b77af7bd85500281" providerId="LiveId" clId="{12F77635-1424-40D3-8040-1D57DEEBAE51}" dt="2023-03-10T23:07:56.325" v="20" actId="962"/>
          <ac:picMkLst>
            <pc:docMk/>
            <pc:sldMk cId="3844193269" sldId="278"/>
            <ac:picMk id="3" creationId="{930AFA85-C092-9875-CB62-50C5DA9063D3}"/>
          </ac:picMkLst>
        </pc:picChg>
        <pc:picChg chg="del">
          <ac:chgData name="Neemias Informatica Lima" userId="b77af7bd85500281" providerId="LiveId" clId="{12F77635-1424-40D3-8040-1D57DEEBAE51}" dt="2023-03-10T23:07:15.027" v="3" actId="478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12F77635-1424-40D3-8040-1D57DEEBAE51}" dt="2023-03-10T23:08:38.828" v="24" actId="962"/>
        <pc:sldMkLst>
          <pc:docMk/>
          <pc:sldMk cId="3902238588" sldId="279"/>
        </pc:sldMkLst>
        <pc:picChg chg="add mod">
          <ac:chgData name="Neemias Informatica Lima" userId="b77af7bd85500281" providerId="LiveId" clId="{12F77635-1424-40D3-8040-1D57DEEBAE51}" dt="2023-03-10T23:08:38.828" v="24" actId="962"/>
          <ac:picMkLst>
            <pc:docMk/>
            <pc:sldMk cId="3902238588" sldId="279"/>
            <ac:picMk id="3" creationId="{143ADB70-9469-9313-11AF-A66A186B720C}"/>
          </ac:picMkLst>
        </pc:picChg>
        <pc:picChg chg="del">
          <ac:chgData name="Neemias Informatica Lima" userId="b77af7bd85500281" providerId="LiveId" clId="{12F77635-1424-40D3-8040-1D57DEEBAE51}" dt="2023-03-10T23:07:16.395" v="4" actId="478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12F77635-1424-40D3-8040-1D57DEEBAE51}" dt="2023-03-10T23:09:34.977" v="35" actId="962"/>
        <pc:sldMkLst>
          <pc:docMk/>
          <pc:sldMk cId="755436992" sldId="280"/>
        </pc:sldMkLst>
        <pc:picChg chg="add mod">
          <ac:chgData name="Neemias Informatica Lima" userId="b77af7bd85500281" providerId="LiveId" clId="{12F77635-1424-40D3-8040-1D57DEEBAE51}" dt="2023-03-10T23:09:34.977" v="35" actId="962"/>
          <ac:picMkLst>
            <pc:docMk/>
            <pc:sldMk cId="755436992" sldId="280"/>
            <ac:picMk id="3" creationId="{0758B040-1538-B796-FFAD-205908664138}"/>
          </ac:picMkLst>
        </pc:picChg>
        <pc:picChg chg="del">
          <ac:chgData name="Neemias Informatica Lima" userId="b77af7bd85500281" providerId="LiveId" clId="{12F77635-1424-40D3-8040-1D57DEEBAE51}" dt="2023-03-10T23:07:21.563" v="7" actId="478"/>
          <ac:picMkLst>
            <pc:docMk/>
            <pc:sldMk cId="755436992" sldId="280"/>
            <ac:picMk id="4" creationId="{22719EC9-7565-AF6F-C580-878806EDD19C}"/>
          </ac:picMkLst>
        </pc:picChg>
      </pc:sldChg>
      <pc:sldChg chg="addSp modSp add mod">
        <pc:chgData name="Neemias Informatica Lima" userId="b77af7bd85500281" providerId="LiveId" clId="{12F77635-1424-40D3-8040-1D57DEEBAE51}" dt="2023-03-10T23:09:52.132" v="41" actId="962"/>
        <pc:sldMkLst>
          <pc:docMk/>
          <pc:sldMk cId="487904304" sldId="281"/>
        </pc:sldMkLst>
        <pc:picChg chg="add mod">
          <ac:chgData name="Neemias Informatica Lima" userId="b77af7bd85500281" providerId="LiveId" clId="{12F77635-1424-40D3-8040-1D57DEEBAE51}" dt="2023-03-10T23:09:52.132" v="41" actId="962"/>
          <ac:picMkLst>
            <pc:docMk/>
            <pc:sldMk cId="487904304" sldId="281"/>
            <ac:picMk id="3" creationId="{61348D06-0E91-FB2C-4860-1C72082C4E26}"/>
          </ac:picMkLst>
        </pc:picChg>
      </pc:sldChg>
      <pc:sldChg chg="add del">
        <pc:chgData name="Neemias Informatica Lima" userId="b77af7bd85500281" providerId="LiveId" clId="{12F77635-1424-40D3-8040-1D57DEEBAE51}" dt="2023-03-10T23:09:53.735" v="42" actId="47"/>
        <pc:sldMkLst>
          <pc:docMk/>
          <pc:sldMk cId="4029068053" sldId="282"/>
        </pc:sldMkLst>
      </pc:sldChg>
    </pc:docChg>
  </pc:docChgLst>
  <pc:docChgLst>
    <pc:chgData name="Neemias Informatica Lima" userId="b77af7bd85500281" providerId="LiveId" clId="{3AC96DFE-E24E-4BAE-B7E9-90699FF5F301}"/>
    <pc:docChg chg="custSel delSld modSld">
      <pc:chgData name="Neemias Informatica Lima" userId="b77af7bd85500281" providerId="LiveId" clId="{3AC96DFE-E24E-4BAE-B7E9-90699FF5F301}" dt="2024-06-21T09:49:31.237" v="45" actId="962"/>
      <pc:docMkLst>
        <pc:docMk/>
      </pc:docMkLst>
      <pc:sldChg chg="addSp delSp modSp mod">
        <pc:chgData name="Neemias Informatica Lima" userId="b77af7bd85500281" providerId="LiveId" clId="{3AC96DFE-E24E-4BAE-B7E9-90699FF5F301}" dt="2024-06-20T11:22:51.386" v="13" actId="962"/>
        <pc:sldMkLst>
          <pc:docMk/>
          <pc:sldMk cId="1644680900" sldId="268"/>
        </pc:sldMkLst>
        <pc:picChg chg="add mod">
          <ac:chgData name="Neemias Informatica Lima" userId="b77af7bd85500281" providerId="LiveId" clId="{3AC96DFE-E24E-4BAE-B7E9-90699FF5F301}" dt="2024-06-20T11:22:51.386" v="13" actId="962"/>
          <ac:picMkLst>
            <pc:docMk/>
            <pc:sldMk cId="1644680900" sldId="268"/>
            <ac:picMk id="3" creationId="{44AAF077-AC4D-DBF6-387E-EDD28A3DEB57}"/>
          </ac:picMkLst>
        </pc:picChg>
        <pc:picChg chg="del">
          <ac:chgData name="Neemias Informatica Lima" userId="b77af7bd85500281" providerId="LiveId" clId="{3AC96DFE-E24E-4BAE-B7E9-90699FF5F301}" dt="2024-06-20T11:22:27.647" v="0" actId="478"/>
          <ac:picMkLst>
            <pc:docMk/>
            <pc:sldMk cId="1644680900" sldId="268"/>
            <ac:picMk id="7" creationId="{628E5C3B-B226-84AC-35D8-6AE8E64A46AD}"/>
          </ac:picMkLst>
        </pc:picChg>
      </pc:sldChg>
      <pc:sldChg chg="addSp delSp modSp mod">
        <pc:chgData name="Neemias Informatica Lima" userId="b77af7bd85500281" providerId="LiveId" clId="{3AC96DFE-E24E-4BAE-B7E9-90699FF5F301}" dt="2024-06-20T11:22:56.707" v="16" actId="962"/>
        <pc:sldMkLst>
          <pc:docMk/>
          <pc:sldMk cId="4137419252" sldId="269"/>
        </pc:sldMkLst>
        <pc:picChg chg="del">
          <ac:chgData name="Neemias Informatica Lima" userId="b77af7bd85500281" providerId="LiveId" clId="{3AC96DFE-E24E-4BAE-B7E9-90699FF5F301}" dt="2024-06-20T11:22:28.565" v="1" actId="478"/>
          <ac:picMkLst>
            <pc:docMk/>
            <pc:sldMk cId="4137419252" sldId="269"/>
            <ac:picMk id="3" creationId="{A5EF257D-0DE6-137E-EA22-CFCD24B67799}"/>
          </ac:picMkLst>
        </pc:picChg>
        <pc:picChg chg="add mod">
          <ac:chgData name="Neemias Informatica Lima" userId="b77af7bd85500281" providerId="LiveId" clId="{3AC96DFE-E24E-4BAE-B7E9-90699FF5F301}" dt="2024-06-20T11:22:56.707" v="16" actId="962"/>
          <ac:picMkLst>
            <pc:docMk/>
            <pc:sldMk cId="4137419252" sldId="269"/>
            <ac:picMk id="4" creationId="{28684A97-5E2F-F8D1-456F-4672D1E5A96E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03.009" v="19" actId="962"/>
        <pc:sldMkLst>
          <pc:docMk/>
          <pc:sldMk cId="3747751760" sldId="270"/>
        </pc:sldMkLst>
        <pc:picChg chg="del">
          <ac:chgData name="Neemias Informatica Lima" userId="b77af7bd85500281" providerId="LiveId" clId="{3AC96DFE-E24E-4BAE-B7E9-90699FF5F301}" dt="2024-06-20T11:22:29.671" v="2" actId="478"/>
          <ac:picMkLst>
            <pc:docMk/>
            <pc:sldMk cId="3747751760" sldId="270"/>
            <ac:picMk id="3" creationId="{CF9F56BF-CE76-1914-B800-F9973F19D445}"/>
          </ac:picMkLst>
        </pc:picChg>
        <pc:picChg chg="add mod">
          <ac:chgData name="Neemias Informatica Lima" userId="b77af7bd85500281" providerId="LiveId" clId="{3AC96DFE-E24E-4BAE-B7E9-90699FF5F301}" dt="2024-06-20T11:23:03.009" v="19" actId="962"/>
          <ac:picMkLst>
            <pc:docMk/>
            <pc:sldMk cId="3747751760" sldId="270"/>
            <ac:picMk id="4" creationId="{CC4C0FD8-11DA-C82D-8F61-5D5FC05882C5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02.512" v="37"/>
        <pc:sldMkLst>
          <pc:docMk/>
          <pc:sldMk cId="613821706" sldId="271"/>
        </pc:sldMkLst>
        <pc:picChg chg="del">
          <ac:chgData name="Neemias Informatica Lima" userId="b77af7bd85500281" providerId="LiveId" clId="{3AC96DFE-E24E-4BAE-B7E9-90699FF5F301}" dt="2024-06-20T11:22:31.203" v="3" actId="478"/>
          <ac:picMkLst>
            <pc:docMk/>
            <pc:sldMk cId="613821706" sldId="271"/>
            <ac:picMk id="3" creationId="{47EBF7C7-CDC9-441D-5927-FBC9A5AD501C}"/>
          </ac:picMkLst>
        </pc:picChg>
        <pc:picChg chg="add del mod">
          <ac:chgData name="Neemias Informatica Lima" userId="b77af7bd85500281" providerId="LiveId" clId="{3AC96DFE-E24E-4BAE-B7E9-90699FF5F301}" dt="2024-06-20T11:24:01.025" v="36" actId="478"/>
          <ac:picMkLst>
            <pc:docMk/>
            <pc:sldMk cId="613821706" sldId="271"/>
            <ac:picMk id="4" creationId="{9084B3D3-872C-E6EF-D5F5-F75C93F37D71}"/>
          </ac:picMkLst>
        </pc:picChg>
        <pc:picChg chg="add mod">
          <ac:chgData name="Neemias Informatica Lima" userId="b77af7bd85500281" providerId="LiveId" clId="{3AC96DFE-E24E-4BAE-B7E9-90699FF5F301}" dt="2024-06-20T11:24:02.512" v="37"/>
          <ac:picMkLst>
            <pc:docMk/>
            <pc:sldMk cId="613821706" sldId="271"/>
            <ac:picMk id="5" creationId="{45D7452D-D995-E217-1022-BD76646D3C21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1.570" v="25" actId="962"/>
        <pc:sldMkLst>
          <pc:docMk/>
          <pc:sldMk cId="3412323748" sldId="272"/>
        </pc:sldMkLst>
        <pc:picChg chg="del">
          <ac:chgData name="Neemias Informatica Lima" userId="b77af7bd85500281" providerId="LiveId" clId="{3AC96DFE-E24E-4BAE-B7E9-90699FF5F301}" dt="2024-06-20T11:22:32.250" v="4" actId="478"/>
          <ac:picMkLst>
            <pc:docMk/>
            <pc:sldMk cId="3412323748" sldId="272"/>
            <ac:picMk id="3" creationId="{4856B217-668E-08BE-6B86-2383FE978674}"/>
          </ac:picMkLst>
        </pc:picChg>
        <pc:picChg chg="add mod">
          <ac:chgData name="Neemias Informatica Lima" userId="b77af7bd85500281" providerId="LiveId" clId="{3AC96DFE-E24E-4BAE-B7E9-90699FF5F301}" dt="2024-06-20T11:23:21.570" v="25" actId="962"/>
          <ac:picMkLst>
            <pc:docMk/>
            <pc:sldMk cId="3412323748" sldId="272"/>
            <ac:picMk id="4" creationId="{8929F350-859E-2A99-3CF4-E6B688215314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27.737" v="28" actId="962"/>
        <pc:sldMkLst>
          <pc:docMk/>
          <pc:sldMk cId="3920268793" sldId="273"/>
        </pc:sldMkLst>
        <pc:picChg chg="del">
          <ac:chgData name="Neemias Informatica Lima" userId="b77af7bd85500281" providerId="LiveId" clId="{3AC96DFE-E24E-4BAE-B7E9-90699FF5F301}" dt="2024-06-20T11:22:33.891" v="5" actId="478"/>
          <ac:picMkLst>
            <pc:docMk/>
            <pc:sldMk cId="3920268793" sldId="273"/>
            <ac:picMk id="3" creationId="{962827E0-12CF-D8D3-3E8F-89360972611F}"/>
          </ac:picMkLst>
        </pc:picChg>
        <pc:picChg chg="add mod">
          <ac:chgData name="Neemias Informatica Lima" userId="b77af7bd85500281" providerId="LiveId" clId="{3AC96DFE-E24E-4BAE-B7E9-90699FF5F301}" dt="2024-06-20T11:23:27.737" v="28" actId="962"/>
          <ac:picMkLst>
            <pc:docMk/>
            <pc:sldMk cId="3920268793" sldId="273"/>
            <ac:picMk id="4" creationId="{7ACB4E3C-F9B3-15E1-F2AB-7CFFFC45E8B3}"/>
          </ac:picMkLst>
        </pc:picChg>
      </pc:sldChg>
      <pc:sldChg chg="addSp delSp modSp mod">
        <pc:chgData name="Neemias Informatica Lima" userId="b77af7bd85500281" providerId="LiveId" clId="{3AC96DFE-E24E-4BAE-B7E9-90699FF5F301}" dt="2024-06-20T11:23:34.839" v="31" actId="962"/>
        <pc:sldMkLst>
          <pc:docMk/>
          <pc:sldMk cId="22132168" sldId="274"/>
        </pc:sldMkLst>
        <pc:picChg chg="del">
          <ac:chgData name="Neemias Informatica Lima" userId="b77af7bd85500281" providerId="LiveId" clId="{3AC96DFE-E24E-4BAE-B7E9-90699FF5F301}" dt="2024-06-20T11:22:35.697" v="6" actId="478"/>
          <ac:picMkLst>
            <pc:docMk/>
            <pc:sldMk cId="22132168" sldId="274"/>
            <ac:picMk id="3" creationId="{D5B2F812-CBB8-1F7E-D6DD-DBDD87D4F1D7}"/>
          </ac:picMkLst>
        </pc:picChg>
        <pc:picChg chg="add mod">
          <ac:chgData name="Neemias Informatica Lima" userId="b77af7bd85500281" providerId="LiveId" clId="{3AC96DFE-E24E-4BAE-B7E9-90699FF5F301}" dt="2024-06-20T11:23:34.839" v="31" actId="962"/>
          <ac:picMkLst>
            <pc:docMk/>
            <pc:sldMk cId="22132168" sldId="274"/>
            <ac:picMk id="4" creationId="{9EADE733-3206-4EB3-6604-E69691E4B828}"/>
          </ac:picMkLst>
        </pc:picChg>
      </pc:sldChg>
      <pc:sldChg chg="addSp delSp modSp mod">
        <pc:chgData name="Neemias Informatica Lima" userId="b77af7bd85500281" providerId="LiveId" clId="{3AC96DFE-E24E-4BAE-B7E9-90699FF5F301}" dt="2024-06-20T11:24:21.775" v="40" actId="962"/>
        <pc:sldMkLst>
          <pc:docMk/>
          <pc:sldMk cId="4269271623" sldId="275"/>
        </pc:sldMkLst>
        <pc:picChg chg="del">
          <ac:chgData name="Neemias Informatica Lima" userId="b77af7bd85500281" providerId="LiveId" clId="{3AC96DFE-E24E-4BAE-B7E9-90699FF5F301}" dt="2024-06-20T11:22:36.867" v="7" actId="478"/>
          <ac:picMkLst>
            <pc:docMk/>
            <pc:sldMk cId="4269271623" sldId="275"/>
            <ac:picMk id="3" creationId="{EE33E45F-ECA4-BC70-0039-5C3D403CD299}"/>
          </ac:picMkLst>
        </pc:picChg>
        <pc:picChg chg="add del mod">
          <ac:chgData name="Neemias Informatica Lima" userId="b77af7bd85500281" providerId="LiveId" clId="{3AC96DFE-E24E-4BAE-B7E9-90699FF5F301}" dt="2024-06-20T11:23:51.183" v="35" actId="21"/>
          <ac:picMkLst>
            <pc:docMk/>
            <pc:sldMk cId="4269271623" sldId="275"/>
            <ac:picMk id="4" creationId="{45D7452D-D995-E217-1022-BD76646D3C21}"/>
          </ac:picMkLst>
        </pc:picChg>
        <pc:picChg chg="add mod">
          <ac:chgData name="Neemias Informatica Lima" userId="b77af7bd85500281" providerId="LiveId" clId="{3AC96DFE-E24E-4BAE-B7E9-90699FF5F301}" dt="2024-06-20T11:24:21.775" v="40" actId="962"/>
          <ac:picMkLst>
            <pc:docMk/>
            <pc:sldMk cId="4269271623" sldId="275"/>
            <ac:picMk id="6" creationId="{573BACBC-C023-4B2B-F09D-B2EA39AA71B0}"/>
          </ac:picMkLst>
        </pc:picChg>
      </pc:sldChg>
      <pc:sldChg chg="delSp del mod">
        <pc:chgData name="Neemias Informatica Lima" userId="b77af7bd85500281" providerId="LiveId" clId="{3AC96DFE-E24E-4BAE-B7E9-90699FF5F301}" dt="2024-06-20T11:24:26.013" v="41" actId="47"/>
        <pc:sldMkLst>
          <pc:docMk/>
          <pc:sldMk cId="1126005999" sldId="276"/>
        </pc:sldMkLst>
        <pc:picChg chg="del">
          <ac:chgData name="Neemias Informatica Lima" userId="b77af7bd85500281" providerId="LiveId" clId="{3AC96DFE-E24E-4BAE-B7E9-90699FF5F301}" dt="2024-06-20T11:22:38.143" v="8" actId="478"/>
          <ac:picMkLst>
            <pc:docMk/>
            <pc:sldMk cId="1126005999" sldId="276"/>
            <ac:picMk id="3" creationId="{99EBF7C4-5B42-721B-E640-520B7B7FEDF5}"/>
          </ac:picMkLst>
        </pc:picChg>
      </pc:sldChg>
      <pc:sldChg chg="delSp del mod">
        <pc:chgData name="Neemias Informatica Lima" userId="b77af7bd85500281" providerId="LiveId" clId="{3AC96DFE-E24E-4BAE-B7E9-90699FF5F301}" dt="2024-06-20T11:24:27.659" v="42" actId="47"/>
        <pc:sldMkLst>
          <pc:docMk/>
          <pc:sldMk cId="4007405569" sldId="277"/>
        </pc:sldMkLst>
        <pc:picChg chg="del">
          <ac:chgData name="Neemias Informatica Lima" userId="b77af7bd85500281" providerId="LiveId" clId="{3AC96DFE-E24E-4BAE-B7E9-90699FF5F301}" dt="2024-06-20T11:22:39.667" v="9" actId="478"/>
          <ac:picMkLst>
            <pc:docMk/>
            <pc:sldMk cId="4007405569" sldId="277"/>
            <ac:picMk id="5" creationId="{2D8496B8-6952-18E6-EE87-1479D653E35D}"/>
          </ac:picMkLst>
        </pc:picChg>
      </pc:sldChg>
      <pc:sldChg chg="addSp delSp modSp mod">
        <pc:chgData name="Neemias Informatica Lima" userId="b77af7bd85500281" providerId="LiveId" clId="{3AC96DFE-E24E-4BAE-B7E9-90699FF5F301}" dt="2024-06-21T09:49:31.237" v="45" actId="962"/>
        <pc:sldMkLst>
          <pc:docMk/>
          <pc:sldMk cId="2302156781" sldId="278"/>
        </pc:sldMkLst>
        <pc:picChg chg="add mod">
          <ac:chgData name="Neemias Informatica Lima" userId="b77af7bd85500281" providerId="LiveId" clId="{3AC96DFE-E24E-4BAE-B7E9-90699FF5F301}" dt="2024-06-21T09:49:31.237" v="45" actId="962"/>
          <ac:picMkLst>
            <pc:docMk/>
            <pc:sldMk cId="2302156781" sldId="278"/>
            <ac:picMk id="3" creationId="{12C7AAAD-3C55-5D8F-EC49-E02F3CB8E5A5}"/>
          </ac:picMkLst>
        </pc:picChg>
        <pc:picChg chg="del">
          <ac:chgData name="Neemias Informatica Lima" userId="b77af7bd85500281" providerId="LiveId" clId="{3AC96DFE-E24E-4BAE-B7E9-90699FF5F301}" dt="2024-06-20T11:22:41.530" v="10" actId="478"/>
          <ac:picMkLst>
            <pc:docMk/>
            <pc:sldMk cId="2302156781" sldId="278"/>
            <ac:picMk id="3" creationId="{A4BB4CE8-71FB-9BE5-7360-E9CE12385168}"/>
          </ac:picMkLst>
        </pc:picChg>
      </pc:sldChg>
    </pc:docChg>
  </pc:docChgLst>
  <pc:docChgLst>
    <pc:chgData name="Neemias Informatica Lima" userId="b77af7bd85500281" providerId="LiveId" clId="{7CC34782-8989-4813-A7BF-D8AC51B88D73}"/>
    <pc:docChg chg="custSel addSld delSld modSld">
      <pc:chgData name="Neemias Informatica Lima" userId="b77af7bd85500281" providerId="LiveId" clId="{7CC34782-8989-4813-A7BF-D8AC51B88D73}" dt="2024-02-16T17:00:44.928" v="10" actId="47"/>
      <pc:docMkLst>
        <pc:docMk/>
      </pc:docMkLst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307351543" sldId="256"/>
        </pc:sldMkLst>
        <pc:picChg chg="del">
          <ac:chgData name="Neemias Informatica Lima" userId="b77af7bd85500281" providerId="LiveId" clId="{7CC34782-8989-4813-A7BF-D8AC51B88D73}" dt="2024-02-16T16:59:07.887" v="0" actId="478"/>
          <ac:picMkLst>
            <pc:docMk/>
            <pc:sldMk cId="1307351543" sldId="256"/>
            <ac:picMk id="4" creationId="{13B20E20-81CB-096C-7881-999B92E251BD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150007698" sldId="257"/>
        </pc:sldMkLst>
        <pc:picChg chg="del">
          <ac:chgData name="Neemias Informatica Lima" userId="b77af7bd85500281" providerId="LiveId" clId="{7CC34782-8989-4813-A7BF-D8AC51B88D73}" dt="2024-02-16T16:59:09.168" v="1" actId="478"/>
          <ac:picMkLst>
            <pc:docMk/>
            <pc:sldMk cId="4150007698" sldId="257"/>
            <ac:picMk id="3" creationId="{6A8B4709-D892-888A-BED6-39260F76A28B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398630759" sldId="258"/>
        </pc:sldMkLst>
        <pc:picChg chg="del">
          <ac:chgData name="Neemias Informatica Lima" userId="b77af7bd85500281" providerId="LiveId" clId="{7CC34782-8989-4813-A7BF-D8AC51B88D73}" dt="2024-02-16T16:59:10.704" v="2" actId="478"/>
          <ac:picMkLst>
            <pc:docMk/>
            <pc:sldMk cId="3398630759" sldId="258"/>
            <ac:picMk id="4" creationId="{0F510C8B-38DC-913F-8E8C-D1E480D8739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3005055979" sldId="259"/>
        </pc:sldMkLst>
        <pc:picChg chg="del">
          <ac:chgData name="Neemias Informatica Lima" userId="b77af7bd85500281" providerId="LiveId" clId="{7CC34782-8989-4813-A7BF-D8AC51B88D73}" dt="2024-02-16T16:59:12.244" v="3" actId="478"/>
          <ac:picMkLst>
            <pc:docMk/>
            <pc:sldMk cId="3005055979" sldId="259"/>
            <ac:picMk id="3" creationId="{78C723CB-819B-D68A-8111-0EA15FE6D0C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23522970" sldId="260"/>
        </pc:sldMkLst>
        <pc:picChg chg="del">
          <ac:chgData name="Neemias Informatica Lima" userId="b77af7bd85500281" providerId="LiveId" clId="{7CC34782-8989-4813-A7BF-D8AC51B88D73}" dt="2024-02-16T16:59:13.829" v="4" actId="478"/>
          <ac:picMkLst>
            <pc:docMk/>
            <pc:sldMk cId="123522970" sldId="260"/>
            <ac:picMk id="3" creationId="{03F32EE4-13F2-D228-74E0-3A0EB485E816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455100070" sldId="261"/>
        </pc:sldMkLst>
        <pc:picChg chg="del">
          <ac:chgData name="Neemias Informatica Lima" userId="b77af7bd85500281" providerId="LiveId" clId="{7CC34782-8989-4813-A7BF-D8AC51B88D73}" dt="2024-02-16T16:59:15.885" v="5" actId="478"/>
          <ac:picMkLst>
            <pc:docMk/>
            <pc:sldMk cId="455100070" sldId="261"/>
            <ac:picMk id="3" creationId="{BFD253E1-667A-72B0-21E5-5FFB20A23AEA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1533574136" sldId="262"/>
        </pc:sldMkLst>
        <pc:picChg chg="del">
          <ac:chgData name="Neemias Informatica Lima" userId="b77af7bd85500281" providerId="LiveId" clId="{7CC34782-8989-4813-A7BF-D8AC51B88D73}" dt="2024-02-16T16:59:19.126" v="6" actId="478"/>
          <ac:picMkLst>
            <pc:docMk/>
            <pc:sldMk cId="1533574136" sldId="262"/>
            <ac:picMk id="3" creationId="{46E7E9E6-5626-FC54-61DF-28B2688D82CE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731110146" sldId="263"/>
        </pc:sldMkLst>
        <pc:picChg chg="del">
          <ac:chgData name="Neemias Informatica Lima" userId="b77af7bd85500281" providerId="LiveId" clId="{7CC34782-8989-4813-A7BF-D8AC51B88D73}" dt="2024-02-16T16:59:20.390" v="7" actId="478"/>
          <ac:picMkLst>
            <pc:docMk/>
            <pc:sldMk cId="731110146" sldId="263"/>
            <ac:picMk id="4" creationId="{C6256481-DB88-6F31-D1CC-EC9C74174B12}"/>
          </ac:picMkLst>
        </pc:picChg>
      </pc:sldChg>
      <pc:sldChg chg="delSp del mod">
        <pc:chgData name="Neemias Informatica Lima" userId="b77af7bd85500281" providerId="LiveId" clId="{7CC34782-8989-4813-A7BF-D8AC51B88D73}" dt="2024-02-16T17:00:44.928" v="10" actId="47"/>
        <pc:sldMkLst>
          <pc:docMk/>
          <pc:sldMk cId="2415505045" sldId="264"/>
        </pc:sldMkLst>
        <pc:picChg chg="del">
          <ac:chgData name="Neemias Informatica Lima" userId="b77af7bd85500281" providerId="LiveId" clId="{7CC34782-8989-4813-A7BF-D8AC51B88D73}" dt="2024-02-16T16:59:21.930" v="8" actId="478"/>
          <ac:picMkLst>
            <pc:docMk/>
            <pc:sldMk cId="2415505045" sldId="264"/>
            <ac:picMk id="3" creationId="{BEF6D1A3-BA98-947B-1605-A7FB846C2DF5}"/>
          </ac:picMkLst>
        </pc:picChg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431282201" sldId="265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58973637" sldId="268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24977652" sldId="269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191442360" sldId="270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432517485" sldId="271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49250156" sldId="272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316013847" sldId="273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095798754" sldId="274"/>
        </pc:sldMkLst>
      </pc:sldChg>
      <pc:sldChg chg="add">
        <pc:chgData name="Neemias Informatica Lima" userId="b77af7bd85500281" providerId="LiveId" clId="{7CC34782-8989-4813-A7BF-D8AC51B88D73}" dt="2024-02-16T17:00:29.761" v="9"/>
        <pc:sldMkLst>
          <pc:docMk/>
          <pc:sldMk cId="2869687810" sldId="275"/>
        </pc:sldMkLst>
      </pc:sldChg>
    </pc:docChg>
  </pc:docChgLst>
  <pc:docChgLst>
    <pc:chgData name="Neemias Informatica Lima" userId="b77af7bd85500281" providerId="LiveId" clId="{90EF8BDE-1D11-4D4E-A08C-FC76697EF09A}"/>
    <pc:docChg chg="custSel addSld delSld modSld sldOrd">
      <pc:chgData name="Neemias Informatica Lima" userId="b77af7bd85500281" providerId="LiveId" clId="{90EF8BDE-1D11-4D4E-A08C-FC76697EF09A}" dt="2023-08-11T09:42:18.455" v="24"/>
      <pc:docMkLst>
        <pc:docMk/>
      </pc:docMkLst>
      <pc:sldChg chg="addSp delSp modSp mod">
        <pc:chgData name="Neemias Informatica Lima" userId="b77af7bd85500281" providerId="LiveId" clId="{90EF8BDE-1D11-4D4E-A08C-FC76697EF09A}" dt="2023-08-10T12:37:26.295" v="10"/>
        <pc:sldMkLst>
          <pc:docMk/>
          <pc:sldMk cId="673714155" sldId="257"/>
        </pc:sldMkLst>
        <pc:picChg chg="del">
          <ac:chgData name="Neemias Informatica Lima" userId="b77af7bd85500281" providerId="LiveId" clId="{90EF8BDE-1D11-4D4E-A08C-FC76697EF09A}" dt="2023-08-10T12:36:53.710" v="1" actId="478"/>
          <ac:picMkLst>
            <pc:docMk/>
            <pc:sldMk cId="673714155" sldId="257"/>
            <ac:picMk id="3" creationId="{475E57CF-85BF-971B-416F-D8DC02146423}"/>
          </ac:picMkLst>
        </pc:picChg>
        <pc:picChg chg="add mod">
          <ac:chgData name="Neemias Informatica Lima" userId="b77af7bd85500281" providerId="LiveId" clId="{90EF8BDE-1D11-4D4E-A08C-FC76697EF09A}" dt="2023-08-10T12:37:26.295" v="10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52.986" v="14"/>
        <pc:sldMkLst>
          <pc:docMk/>
          <pc:sldMk cId="4063337808" sldId="262"/>
        </pc:sldMkLst>
        <pc:picChg chg="add mod">
          <ac:chgData name="Neemias Informatica Lima" userId="b77af7bd85500281" providerId="LiveId" clId="{90EF8BDE-1D11-4D4E-A08C-FC76697EF09A}" dt="2023-08-10T12:37:52.986" v="14"/>
          <ac:picMkLst>
            <pc:docMk/>
            <pc:sldMk cId="4063337808" sldId="262"/>
            <ac:picMk id="3" creationId="{4DD3F7E2-C6A6-A1DD-805E-9484D4D15B76}"/>
          </ac:picMkLst>
        </pc:picChg>
        <pc:picChg chg="del">
          <ac:chgData name="Neemias Informatica Lima" userId="b77af7bd85500281" providerId="LiveId" clId="{90EF8BDE-1D11-4D4E-A08C-FC76697EF09A}" dt="2023-08-10T12:37:01.538" v="5" actId="478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 ord">
        <pc:chgData name="Neemias Informatica Lima" userId="b77af7bd85500281" providerId="LiveId" clId="{90EF8BDE-1D11-4D4E-A08C-FC76697EF09A}" dt="2023-08-10T12:38:52.078" v="17"/>
        <pc:sldMkLst>
          <pc:docMk/>
          <pc:sldMk cId="530856640" sldId="263"/>
        </pc:sldMkLst>
        <pc:picChg chg="add mod">
          <ac:chgData name="Neemias Informatica Lima" userId="b77af7bd85500281" providerId="LiveId" clId="{90EF8BDE-1D11-4D4E-A08C-FC76697EF09A}" dt="2023-08-10T12:37:59.762" v="15"/>
          <ac:picMkLst>
            <pc:docMk/>
            <pc:sldMk cId="530856640" sldId="263"/>
            <ac:picMk id="3" creationId="{A980603B-9F54-09DE-F9B9-2745A50982D1}"/>
          </ac:picMkLst>
        </pc:picChg>
        <pc:picChg chg="del">
          <ac:chgData name="Neemias Informatica Lima" userId="b77af7bd85500281" providerId="LiveId" clId="{90EF8BDE-1D11-4D4E-A08C-FC76697EF09A}" dt="2023-08-10T12:37:02.762" v="6" actId="478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05.862" v="19"/>
        <pc:sldMkLst>
          <pc:docMk/>
          <pc:sldMk cId="3196196008" sldId="265"/>
        </pc:sldMkLst>
        <pc:picChg chg="add mod">
          <ac:chgData name="Neemias Informatica Lima" userId="b77af7bd85500281" providerId="LiveId" clId="{90EF8BDE-1D11-4D4E-A08C-FC76697EF09A}" dt="2023-08-10T12:39:05.862" v="19"/>
          <ac:picMkLst>
            <pc:docMk/>
            <pc:sldMk cId="3196196008" sldId="265"/>
            <ac:picMk id="3" creationId="{1631BAAE-BAC9-A274-C8B8-F6A405304E85}"/>
          </ac:picMkLst>
        </pc:picChg>
        <pc:picChg chg="del">
          <ac:chgData name="Neemias Informatica Lima" userId="b77af7bd85500281" providerId="LiveId" clId="{90EF8BDE-1D11-4D4E-A08C-FC76697EF09A}" dt="2023-08-10T12:37:03.954" v="7" actId="47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90EF8BDE-1D11-4D4E-A08C-FC76697EF09A}" dt="2023-08-10T12:39:33.999" v="22"/>
        <pc:sldMkLst>
          <pc:docMk/>
          <pc:sldMk cId="1851065780" sldId="276"/>
        </pc:sldMkLst>
        <pc:picChg chg="del">
          <ac:chgData name="Neemias Informatica Lima" userId="b77af7bd85500281" providerId="LiveId" clId="{90EF8BDE-1D11-4D4E-A08C-FC76697EF09A}" dt="2023-08-10T12:37:05.074" v="8" actId="478"/>
          <ac:picMkLst>
            <pc:docMk/>
            <pc:sldMk cId="1851065780" sldId="276"/>
            <ac:picMk id="3" creationId="{BFAEB347-A50B-F76B-8844-8D68280F0DAE}"/>
          </ac:picMkLst>
        </pc:picChg>
        <pc:picChg chg="add mod">
          <ac:chgData name="Neemias Informatica Lima" userId="b77af7bd85500281" providerId="LiveId" clId="{90EF8BDE-1D11-4D4E-A08C-FC76697EF09A}" dt="2023-08-10T12:39:33.999" v="22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32.769" v="11"/>
        <pc:sldMkLst>
          <pc:docMk/>
          <pc:sldMk cId="1864668640" sldId="277"/>
        </pc:sldMkLst>
        <pc:picChg chg="add mod">
          <ac:chgData name="Neemias Informatica Lima" userId="b77af7bd85500281" providerId="LiveId" clId="{90EF8BDE-1D11-4D4E-A08C-FC76697EF09A}" dt="2023-08-10T12:37:32.769" v="11"/>
          <ac:picMkLst>
            <pc:docMk/>
            <pc:sldMk cId="1864668640" sldId="277"/>
            <ac:picMk id="3" creationId="{6C5EE257-5C77-36C4-C9D8-C88256CC75ED}"/>
          </ac:picMkLst>
        </pc:picChg>
        <pc:picChg chg="del">
          <ac:chgData name="Neemias Informatica Lima" userId="b77af7bd85500281" providerId="LiveId" clId="{90EF8BDE-1D11-4D4E-A08C-FC76697EF09A}" dt="2023-08-10T12:36:54.998" v="2" actId="478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del mod">
        <pc:chgData name="Neemias Informatica Lima" userId="b77af7bd85500281" providerId="LiveId" clId="{90EF8BDE-1D11-4D4E-A08C-FC76697EF09A}" dt="2023-08-10T12:38:54.327" v="18" actId="47"/>
        <pc:sldMkLst>
          <pc:docMk/>
          <pc:sldMk cId="3902238588" sldId="279"/>
        </pc:sldMkLst>
        <pc:picChg chg="del">
          <ac:chgData name="Neemias Informatica Lima" userId="b77af7bd85500281" providerId="LiveId" clId="{90EF8BDE-1D11-4D4E-A08C-FC76697EF09A}" dt="2023-08-10T12:36:57.065" v="3" actId="478"/>
          <ac:picMkLst>
            <pc:docMk/>
            <pc:sldMk cId="3902238588" sldId="279"/>
            <ac:picMk id="3" creationId="{A9832072-F556-D612-84F7-F3F593FE3928}"/>
          </ac:picMkLst>
        </pc:picChg>
        <pc:picChg chg="add mod">
          <ac:chgData name="Neemias Informatica Lima" userId="b77af7bd85500281" providerId="LiveId" clId="{90EF8BDE-1D11-4D4E-A08C-FC76697EF09A}" dt="2023-08-10T12:37:39.514" v="12"/>
          <ac:picMkLst>
            <pc:docMk/>
            <pc:sldMk cId="3902238588" sldId="279"/>
            <ac:picMk id="4" creationId="{2AF9639E-6D26-4188-0948-87BF07CF30B3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45.696" v="13"/>
        <pc:sldMkLst>
          <pc:docMk/>
          <pc:sldMk cId="77404572" sldId="282"/>
        </pc:sldMkLst>
        <pc:picChg chg="del">
          <ac:chgData name="Neemias Informatica Lima" userId="b77af7bd85500281" providerId="LiveId" clId="{90EF8BDE-1D11-4D4E-A08C-FC76697EF09A}" dt="2023-08-10T12:36:58.766" v="4" actId="478"/>
          <ac:picMkLst>
            <pc:docMk/>
            <pc:sldMk cId="77404572" sldId="282"/>
            <ac:picMk id="3" creationId="{23652F88-081B-16AF-E8CA-E4D2990674B8}"/>
          </ac:picMkLst>
        </pc:picChg>
        <pc:picChg chg="add mod">
          <ac:chgData name="Neemias Informatica Lima" userId="b77af7bd85500281" providerId="LiveId" clId="{90EF8BDE-1D11-4D4E-A08C-FC76697EF09A}" dt="2023-08-10T12:37:45.696" v="13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90EF8BDE-1D11-4D4E-A08C-FC76697EF09A}" dt="2023-08-10T12:37:18.242" v="9"/>
        <pc:sldMkLst>
          <pc:docMk/>
          <pc:sldMk cId="919621851" sldId="361"/>
        </pc:sldMkLst>
        <pc:picChg chg="add mod">
          <ac:chgData name="Neemias Informatica Lima" userId="b77af7bd85500281" providerId="LiveId" clId="{90EF8BDE-1D11-4D4E-A08C-FC76697EF09A}" dt="2023-08-10T12:37:18.242" v="9"/>
          <ac:picMkLst>
            <pc:docMk/>
            <pc:sldMk cId="919621851" sldId="361"/>
            <ac:picMk id="3" creationId="{D55F525A-B6DA-C8C8-2927-473D88AD766D}"/>
          </ac:picMkLst>
        </pc:picChg>
        <pc:picChg chg="del">
          <ac:chgData name="Neemias Informatica Lima" userId="b77af7bd85500281" providerId="LiveId" clId="{90EF8BDE-1D11-4D4E-A08C-FC76697EF09A}" dt="2023-08-10T12:36:52.302" v="0" actId="478"/>
          <ac:picMkLst>
            <pc:docMk/>
            <pc:sldMk cId="919621851" sldId="361"/>
            <ac:picMk id="4" creationId="{529AE3D6-0C1E-703C-1B95-B100538FDF79}"/>
          </ac:picMkLst>
        </pc:picChg>
      </pc:sldChg>
      <pc:sldChg chg="addSp modSp add">
        <pc:chgData name="Neemias Informatica Lima" userId="b77af7bd85500281" providerId="LiveId" clId="{90EF8BDE-1D11-4D4E-A08C-FC76697EF09A}" dt="2023-08-11T09:42:18.455" v="24"/>
        <pc:sldMkLst>
          <pc:docMk/>
          <pc:sldMk cId="3334627673" sldId="362"/>
        </pc:sldMkLst>
        <pc:picChg chg="add mod">
          <ac:chgData name="Neemias Informatica Lima" userId="b77af7bd85500281" providerId="LiveId" clId="{90EF8BDE-1D11-4D4E-A08C-FC76697EF09A}" dt="2023-08-11T09:42:18.455" v="24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modSp add">
        <pc:chgData name="Neemias Informatica Lima" userId="b77af7bd85500281" providerId="LiveId" clId="{90EF8BDE-1D11-4D4E-A08C-FC76697EF09A}" dt="2023-08-10T12:39:41.170" v="23"/>
        <pc:sldMkLst>
          <pc:docMk/>
          <pc:sldMk cId="3974945493" sldId="363"/>
        </pc:sldMkLst>
        <pc:picChg chg="add mod">
          <ac:chgData name="Neemias Informatica Lima" userId="b77af7bd85500281" providerId="LiveId" clId="{90EF8BDE-1D11-4D4E-A08C-FC76697EF09A}" dt="2023-08-10T12:39:41.170" v="23"/>
          <ac:picMkLst>
            <pc:docMk/>
            <pc:sldMk cId="3974945493" sldId="363"/>
            <ac:picMk id="3" creationId="{8D94E0B8-F975-D7C0-6B5A-55DDFCD2FE0E}"/>
          </ac:picMkLst>
        </pc:picChg>
      </pc:sldChg>
    </pc:docChg>
  </pc:docChgLst>
  <pc:docChgLst>
    <pc:chgData name="Neemias Informatica Lima" userId="b77af7bd85500281" providerId="LiveId" clId="{A6105043-4025-4432-99F8-367FD4DCC711}"/>
    <pc:docChg chg="undo custSel modSld sldOrd">
      <pc:chgData name="Neemias Informatica Lima" userId="b77af7bd85500281" providerId="LiveId" clId="{A6105043-4025-4432-99F8-367FD4DCC711}" dt="2022-09-23T10:24:32.338" v="26"/>
      <pc:docMkLst>
        <pc:docMk/>
      </pc:docMkLst>
      <pc:sldChg chg="addSp delSp modSp mod">
        <pc:chgData name="Neemias Informatica Lima" userId="b77af7bd85500281" providerId="LiveId" clId="{A6105043-4025-4432-99F8-367FD4DCC711}" dt="2022-09-22T23:38:55.983" v="25"/>
        <pc:sldMkLst>
          <pc:docMk/>
          <pc:sldMk cId="1945194161" sldId="257"/>
        </pc:sldMkLst>
        <pc:picChg chg="add mod">
          <ac:chgData name="Neemias Informatica Lima" userId="b77af7bd85500281" providerId="LiveId" clId="{A6105043-4025-4432-99F8-367FD4DCC711}" dt="2022-09-22T23:38:55.983" v="25"/>
          <ac:picMkLst>
            <pc:docMk/>
            <pc:sldMk cId="1945194161" sldId="257"/>
            <ac:picMk id="3" creationId="{BCB69CBC-26A0-29CA-E8C4-EAD4AA2C8A3D}"/>
          </ac:picMkLst>
        </pc:picChg>
        <pc:picChg chg="del">
          <ac:chgData name="Neemias Informatica Lima" userId="b77af7bd85500281" providerId="LiveId" clId="{A6105043-4025-4432-99F8-367FD4DCC711}" dt="2022-09-22T23:36:21.509" v="7" actId="478"/>
          <ac:picMkLst>
            <pc:docMk/>
            <pc:sldMk cId="1945194161" sldId="257"/>
            <ac:picMk id="4" creationId="{BB180F5C-DC50-0252-2AC5-C2FA3ADE9769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13.610" v="12" actId="14100"/>
        <pc:sldMkLst>
          <pc:docMk/>
          <pc:sldMk cId="402958929" sldId="258"/>
        </pc:sldMkLst>
        <pc:picChg chg="del">
          <ac:chgData name="Neemias Informatica Lima" userId="b77af7bd85500281" providerId="LiveId" clId="{A6105043-4025-4432-99F8-367FD4DCC711}" dt="2022-09-22T23:36:12.984" v="1" actId="478"/>
          <ac:picMkLst>
            <pc:docMk/>
            <pc:sldMk cId="402958929" sldId="258"/>
            <ac:picMk id="3" creationId="{95C3CCCC-3D1A-598D-7BCB-0B9DA032A141}"/>
          </ac:picMkLst>
        </pc:picChg>
        <pc:picChg chg="add mod">
          <ac:chgData name="Neemias Informatica Lima" userId="b77af7bd85500281" providerId="LiveId" clId="{A6105043-4025-4432-99F8-367FD4DCC711}" dt="2022-09-22T23:37:13.610" v="12" actId="14100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 ord">
        <pc:chgData name="Neemias Informatica Lima" userId="b77af7bd85500281" providerId="LiveId" clId="{A6105043-4025-4432-99F8-367FD4DCC711}" dt="2022-09-22T23:37:40.877" v="21" actId="14100"/>
        <pc:sldMkLst>
          <pc:docMk/>
          <pc:sldMk cId="752383100" sldId="259"/>
        </pc:sldMkLst>
        <pc:picChg chg="del">
          <ac:chgData name="Neemias Informatica Lima" userId="b77af7bd85500281" providerId="LiveId" clId="{A6105043-4025-4432-99F8-367FD4DCC711}" dt="2022-09-22T23:36:15.512" v="3" actId="478"/>
          <ac:picMkLst>
            <pc:docMk/>
            <pc:sldMk cId="752383100" sldId="259"/>
            <ac:picMk id="3" creationId="{C2980544-FFA8-E5B8-F50F-3A1332C1FCED}"/>
          </ac:picMkLst>
        </pc:picChg>
        <pc:picChg chg="add mod">
          <ac:chgData name="Neemias Informatica Lima" userId="b77af7bd85500281" providerId="LiveId" clId="{A6105043-4025-4432-99F8-367FD4DCC711}" dt="2022-09-22T23:37:40.877" v="21" actId="14100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23.185" v="14" actId="14100"/>
        <pc:sldMkLst>
          <pc:docMk/>
          <pc:sldMk cId="145279048" sldId="260"/>
        </pc:sldMkLst>
        <pc:picChg chg="del">
          <ac:chgData name="Neemias Informatica Lima" userId="b77af7bd85500281" providerId="LiveId" clId="{A6105043-4025-4432-99F8-367FD4DCC711}" dt="2022-09-22T23:36:14.240" v="2" actId="478"/>
          <ac:picMkLst>
            <pc:docMk/>
            <pc:sldMk cId="145279048" sldId="260"/>
            <ac:picMk id="3" creationId="{62FBCAEC-2939-3860-462F-96B2CF9DCCA7}"/>
          </ac:picMkLst>
        </pc:picChg>
        <pc:picChg chg="add mod">
          <ac:chgData name="Neemias Informatica Lima" userId="b77af7bd85500281" providerId="LiveId" clId="{A6105043-4025-4432-99F8-367FD4DCC711}" dt="2022-09-22T23:37:23.185" v="14" actId="14100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7:56.102" v="22"/>
        <pc:sldMkLst>
          <pc:docMk/>
          <pc:sldMk cId="994487986" sldId="261"/>
        </pc:sldMkLst>
        <pc:picChg chg="del">
          <ac:chgData name="Neemias Informatica Lima" userId="b77af7bd85500281" providerId="LiveId" clId="{A6105043-4025-4432-99F8-367FD4DCC711}" dt="2022-09-22T23:36:16.970" v="4" actId="478"/>
          <ac:picMkLst>
            <pc:docMk/>
            <pc:sldMk cId="994487986" sldId="261"/>
            <ac:picMk id="3" creationId="{F82CBB28-43CD-99A4-78EB-8DD3A770535A}"/>
          </ac:picMkLst>
        </pc:picChg>
        <pc:picChg chg="add mod">
          <ac:chgData name="Neemias Informatica Lima" userId="b77af7bd85500281" providerId="LiveId" clId="{A6105043-4025-4432-99F8-367FD4DCC711}" dt="2022-09-22T23:37:56.102" v="22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17.381" v="23"/>
        <pc:sldMkLst>
          <pc:docMk/>
          <pc:sldMk cId="752769356" sldId="262"/>
        </pc:sldMkLst>
        <pc:picChg chg="del">
          <ac:chgData name="Neemias Informatica Lima" userId="b77af7bd85500281" providerId="LiveId" clId="{A6105043-4025-4432-99F8-367FD4DCC711}" dt="2022-09-22T23:36:18.534" v="5" actId="478"/>
          <ac:picMkLst>
            <pc:docMk/>
            <pc:sldMk cId="752769356" sldId="262"/>
            <ac:picMk id="3" creationId="{E64A891E-3B7F-D26F-6D57-7E464F4BB4E6}"/>
          </ac:picMkLst>
        </pc:picChg>
        <pc:picChg chg="add mod">
          <ac:chgData name="Neemias Informatica Lima" userId="b77af7bd85500281" providerId="LiveId" clId="{A6105043-4025-4432-99F8-367FD4DCC711}" dt="2022-09-22T23:38:17.381" v="23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A6105043-4025-4432-99F8-367FD4DCC711}" dt="2022-09-22T23:38:45.851" v="24"/>
        <pc:sldMkLst>
          <pc:docMk/>
          <pc:sldMk cId="1969009580" sldId="264"/>
        </pc:sldMkLst>
        <pc:picChg chg="add mod">
          <ac:chgData name="Neemias Informatica Lima" userId="b77af7bd85500281" providerId="LiveId" clId="{A6105043-4025-4432-99F8-367FD4DCC711}" dt="2022-09-22T23:38:45.851" v="24"/>
          <ac:picMkLst>
            <pc:docMk/>
            <pc:sldMk cId="1969009580" sldId="264"/>
            <ac:picMk id="3" creationId="{8602D589-9F8E-D026-34D5-B764E26981F3}"/>
          </ac:picMkLst>
        </pc:picChg>
        <pc:picChg chg="del">
          <ac:chgData name="Neemias Informatica Lima" userId="b77af7bd85500281" providerId="LiveId" clId="{A6105043-4025-4432-99F8-367FD4DCC711}" dt="2022-09-22T23:36:19.771" v="6" actId="478"/>
          <ac:picMkLst>
            <pc:docMk/>
            <pc:sldMk cId="1969009580" sldId="264"/>
            <ac:picMk id="4" creationId="{1317AFE8-8F74-93EE-2BBF-942F5BC4F205}"/>
          </ac:picMkLst>
        </pc:picChg>
      </pc:sldChg>
      <pc:sldChg chg="addSp delSp modSp mod">
        <pc:chgData name="Neemias Informatica Lima" userId="b77af7bd85500281" providerId="LiveId" clId="{A6105043-4025-4432-99F8-367FD4DCC711}" dt="2022-09-22T23:36:47.096" v="10" actId="14100"/>
        <pc:sldMkLst>
          <pc:docMk/>
          <pc:sldMk cId="2424359903" sldId="271"/>
        </pc:sldMkLst>
        <pc:picChg chg="del">
          <ac:chgData name="Neemias Informatica Lima" userId="b77af7bd85500281" providerId="LiveId" clId="{A6105043-4025-4432-99F8-367FD4DCC711}" dt="2022-09-22T23:36:11.530" v="0" actId="478"/>
          <ac:picMkLst>
            <pc:docMk/>
            <pc:sldMk cId="2424359903" sldId="271"/>
            <ac:picMk id="3" creationId="{805D7AE2-09FB-BFD2-4E86-FA0AECEBC165}"/>
          </ac:picMkLst>
        </pc:picChg>
        <pc:picChg chg="add mod">
          <ac:chgData name="Neemias Informatica Lima" userId="b77af7bd85500281" providerId="LiveId" clId="{A6105043-4025-4432-99F8-367FD4DCC711}" dt="2022-09-22T23:36:47.096" v="10" actId="14100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mod">
        <pc:chgData name="Neemias Informatica Lima" userId="b77af7bd85500281" providerId="LiveId" clId="{A6105043-4025-4432-99F8-367FD4DCC711}" dt="2022-09-23T10:24:32.338" v="26"/>
        <pc:sldMkLst>
          <pc:docMk/>
          <pc:sldMk cId="550531380" sldId="272"/>
        </pc:sldMkLst>
        <pc:picChg chg="del">
          <ac:chgData name="Neemias Informatica Lima" userId="b77af7bd85500281" providerId="LiveId" clId="{A6105043-4025-4432-99F8-367FD4DCC711}" dt="2022-09-22T23:36:24.990" v="8" actId="478"/>
          <ac:picMkLst>
            <pc:docMk/>
            <pc:sldMk cId="550531380" sldId="272"/>
            <ac:picMk id="3" creationId="{2673A35A-5745-847E-7F56-69F7B8C8E2FD}"/>
          </ac:picMkLst>
        </pc:picChg>
        <pc:picChg chg="add mod">
          <ac:chgData name="Neemias Informatica Lima" userId="b77af7bd85500281" providerId="LiveId" clId="{A6105043-4025-4432-99F8-367FD4DCC711}" dt="2022-09-23T10:24:32.338" v="26"/>
          <ac:picMkLst>
            <pc:docMk/>
            <pc:sldMk cId="550531380" sldId="272"/>
            <ac:picMk id="3" creationId="{FED3014E-316F-225F-A6C3-60A582E77604}"/>
          </ac:picMkLst>
        </pc:picChg>
      </pc:sldChg>
    </pc:docChg>
  </pc:docChgLst>
  <pc:docChgLst>
    <pc:chgData name="Neemias Informatica Lima" userId="b77af7bd85500281" providerId="LiveId" clId="{356A6A25-C1A8-4592-95DF-0401B8962C90}"/>
    <pc:docChg chg="custSel delSld modSld">
      <pc:chgData name="Neemias Informatica Lima" userId="b77af7bd85500281" providerId="LiveId" clId="{356A6A25-C1A8-4592-95DF-0401B8962C90}" dt="2023-09-01T09:55:33.096" v="21" actId="47"/>
      <pc:docMkLst>
        <pc:docMk/>
      </pc:docMkLst>
      <pc:sldChg chg="addSp delSp modSp mod">
        <pc:chgData name="Neemias Informatica Lima" userId="b77af7bd85500281" providerId="LiveId" clId="{356A6A25-C1A8-4592-95DF-0401B8962C90}" dt="2023-09-01T09:52:22.185" v="11"/>
        <pc:sldMkLst>
          <pc:docMk/>
          <pc:sldMk cId="673714155" sldId="257"/>
        </pc:sldMkLst>
        <pc:picChg chg="add mod">
          <ac:chgData name="Neemias Informatica Lima" userId="b77af7bd85500281" providerId="LiveId" clId="{356A6A25-C1A8-4592-95DF-0401B8962C90}" dt="2023-09-01T09:52:22.185" v="11"/>
          <ac:picMkLst>
            <pc:docMk/>
            <pc:sldMk cId="673714155" sldId="257"/>
            <ac:picMk id="3" creationId="{AD056C5E-E75A-159C-6344-85B85EDF5BAC}"/>
          </ac:picMkLst>
        </pc:picChg>
        <pc:picChg chg="del">
          <ac:chgData name="Neemias Informatica Lima" userId="b77af7bd85500281" providerId="LiveId" clId="{356A6A25-C1A8-4592-95DF-0401B8962C90}" dt="2023-09-01T09:51:56.279" v="1" actId="478"/>
          <ac:picMkLst>
            <pc:docMk/>
            <pc:sldMk cId="673714155" sldId="257"/>
            <ac:picMk id="4" creationId="{8F6980F4-2DB4-3835-2774-0DF1B9E92028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1.606" v="15"/>
        <pc:sldMkLst>
          <pc:docMk/>
          <pc:sldMk cId="4063337808" sldId="262"/>
        </pc:sldMkLst>
        <pc:picChg chg="del">
          <ac:chgData name="Neemias Informatica Lima" userId="b77af7bd85500281" providerId="LiveId" clId="{356A6A25-C1A8-4592-95DF-0401B8962C90}" dt="2023-09-01T09:52:02.196" v="5" actId="478"/>
          <ac:picMkLst>
            <pc:docMk/>
            <pc:sldMk cId="4063337808" sldId="262"/>
            <ac:picMk id="3" creationId="{4DD3F7E2-C6A6-A1DD-805E-9484D4D15B76}"/>
          </ac:picMkLst>
        </pc:picChg>
        <pc:picChg chg="add mod">
          <ac:chgData name="Neemias Informatica Lima" userId="b77af7bd85500281" providerId="LiveId" clId="{356A6A25-C1A8-4592-95DF-0401B8962C90}" dt="2023-09-01T09:54:51.606" v="15"/>
          <ac:picMkLst>
            <pc:docMk/>
            <pc:sldMk cId="4063337808" sldId="262"/>
            <ac:picMk id="4" creationId="{C44C0C6F-A76E-F19B-7D63-44D298643E46}"/>
          </ac:picMkLst>
        </pc:picChg>
      </pc:sldChg>
      <pc:sldChg chg="addSp delSp mod">
        <pc:chgData name="Neemias Informatica Lima" userId="b77af7bd85500281" providerId="LiveId" clId="{356A6A25-C1A8-4592-95DF-0401B8962C90}" dt="2023-09-01T09:53:27.805" v="13" actId="22"/>
        <pc:sldMkLst>
          <pc:docMk/>
          <pc:sldMk cId="530856640" sldId="263"/>
        </pc:sldMkLst>
        <pc:picChg chg="del">
          <ac:chgData name="Neemias Informatica Lima" userId="b77af7bd85500281" providerId="LiveId" clId="{356A6A25-C1A8-4592-95DF-0401B8962C90}" dt="2023-09-01T09:51:58.879" v="3" actId="478"/>
          <ac:picMkLst>
            <pc:docMk/>
            <pc:sldMk cId="530856640" sldId="263"/>
            <ac:picMk id="3" creationId="{A980603B-9F54-09DE-F9B9-2745A50982D1}"/>
          </ac:picMkLst>
        </pc:picChg>
        <pc:picChg chg="add">
          <ac:chgData name="Neemias Informatica Lima" userId="b77af7bd85500281" providerId="LiveId" clId="{356A6A25-C1A8-4592-95DF-0401B8962C90}" dt="2023-09-01T09:53:27.805" v="13" actId="22"/>
          <ac:picMkLst>
            <pc:docMk/>
            <pc:sldMk cId="530856640" sldId="263"/>
            <ac:picMk id="4" creationId="{ED9C99AC-E5F2-0FFD-9377-62E595170744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58.190" v="16"/>
        <pc:sldMkLst>
          <pc:docMk/>
          <pc:sldMk cId="3196196008" sldId="265"/>
        </pc:sldMkLst>
        <pc:picChg chg="del">
          <ac:chgData name="Neemias Informatica Lima" userId="b77af7bd85500281" providerId="LiveId" clId="{356A6A25-C1A8-4592-95DF-0401B8962C90}" dt="2023-09-01T09:52:03.548" v="6" actId="478"/>
          <ac:picMkLst>
            <pc:docMk/>
            <pc:sldMk cId="3196196008" sldId="265"/>
            <ac:picMk id="3" creationId="{1631BAAE-BAC9-A274-C8B8-F6A405304E85}"/>
          </ac:picMkLst>
        </pc:picChg>
        <pc:picChg chg="add mod">
          <ac:chgData name="Neemias Informatica Lima" userId="b77af7bd85500281" providerId="LiveId" clId="{356A6A25-C1A8-4592-95DF-0401B8962C90}" dt="2023-09-01T09:54:58.190" v="16"/>
          <ac:picMkLst>
            <pc:docMk/>
            <pc:sldMk cId="3196196008" sldId="265"/>
            <ac:picMk id="4" creationId="{CD2F832B-BE31-E3A2-76B6-7FD250CEA335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08.461" v="19" actId="14100"/>
        <pc:sldMkLst>
          <pc:docMk/>
          <pc:sldMk cId="1851065780" sldId="276"/>
        </pc:sldMkLst>
        <pc:picChg chg="add mod">
          <ac:chgData name="Neemias Informatica Lima" userId="b77af7bd85500281" providerId="LiveId" clId="{356A6A25-C1A8-4592-95DF-0401B8962C90}" dt="2023-09-01T09:55:08.461" v="19" actId="14100"/>
          <ac:picMkLst>
            <pc:docMk/>
            <pc:sldMk cId="1851065780" sldId="276"/>
            <ac:picMk id="3" creationId="{4A5E1A71-B5A0-7045-FAEA-0EB51E0A7361}"/>
          </ac:picMkLst>
        </pc:picChg>
        <pc:picChg chg="del">
          <ac:chgData name="Neemias Informatica Lima" userId="b77af7bd85500281" providerId="LiveId" clId="{356A6A25-C1A8-4592-95DF-0401B8962C90}" dt="2023-09-01T09:52:05.095" v="7" actId="478"/>
          <ac:picMkLst>
            <pc:docMk/>
            <pc:sldMk cId="1851065780" sldId="276"/>
            <ac:picMk id="4" creationId="{BE671D9C-C534-6F34-7285-C64E31520FFA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28.154" v="12"/>
        <pc:sldMkLst>
          <pc:docMk/>
          <pc:sldMk cId="1864668640" sldId="277"/>
        </pc:sldMkLst>
        <pc:picChg chg="del">
          <ac:chgData name="Neemias Informatica Lima" userId="b77af7bd85500281" providerId="LiveId" clId="{356A6A25-C1A8-4592-95DF-0401B8962C90}" dt="2023-09-01T09:51:57.419" v="2" actId="478"/>
          <ac:picMkLst>
            <pc:docMk/>
            <pc:sldMk cId="1864668640" sldId="277"/>
            <ac:picMk id="3" creationId="{6C5EE257-5C77-36C4-C9D8-C88256CC75ED}"/>
          </ac:picMkLst>
        </pc:picChg>
        <pc:picChg chg="add mod">
          <ac:chgData name="Neemias Informatica Lima" userId="b77af7bd85500281" providerId="LiveId" clId="{356A6A25-C1A8-4592-95DF-0401B8962C90}" dt="2023-09-01T09:52:28.154" v="12"/>
          <ac:picMkLst>
            <pc:docMk/>
            <pc:sldMk cId="1864668640" sldId="277"/>
            <ac:picMk id="4" creationId="{3DC0448C-752C-476D-2202-7E0FF6F4C26F}"/>
          </ac:picMkLst>
        </pc:picChg>
      </pc:sldChg>
      <pc:sldChg chg="addSp delSp modSp mod">
        <pc:chgData name="Neemias Informatica Lima" userId="b77af7bd85500281" providerId="LiveId" clId="{356A6A25-C1A8-4592-95DF-0401B8962C90}" dt="2023-09-01T09:54:33.090" v="14"/>
        <pc:sldMkLst>
          <pc:docMk/>
          <pc:sldMk cId="77404572" sldId="282"/>
        </pc:sldMkLst>
        <pc:picChg chg="add mod">
          <ac:chgData name="Neemias Informatica Lima" userId="b77af7bd85500281" providerId="LiveId" clId="{356A6A25-C1A8-4592-95DF-0401B8962C90}" dt="2023-09-01T09:54:33.090" v="14"/>
          <ac:picMkLst>
            <pc:docMk/>
            <pc:sldMk cId="77404572" sldId="282"/>
            <ac:picMk id="3" creationId="{65F87A91-C30E-08A0-35DA-50D7460E82A5}"/>
          </ac:picMkLst>
        </pc:picChg>
        <pc:picChg chg="del">
          <ac:chgData name="Neemias Informatica Lima" userId="b77af7bd85500281" providerId="LiveId" clId="{356A6A25-C1A8-4592-95DF-0401B8962C90}" dt="2023-09-01T09:52:00.263" v="4" actId="478"/>
          <ac:picMkLst>
            <pc:docMk/>
            <pc:sldMk cId="77404572" sldId="282"/>
            <ac:picMk id="4" creationId="{08DDB5B2-644A-A962-B8B9-5977E1484BBB}"/>
          </ac:picMkLst>
        </pc:picChg>
      </pc:sldChg>
      <pc:sldChg chg="addSp delSp modSp mod">
        <pc:chgData name="Neemias Informatica Lima" userId="b77af7bd85500281" providerId="LiveId" clId="{356A6A25-C1A8-4592-95DF-0401B8962C90}" dt="2023-09-01T09:52:14.668" v="10"/>
        <pc:sldMkLst>
          <pc:docMk/>
          <pc:sldMk cId="919621851" sldId="361"/>
        </pc:sldMkLst>
        <pc:picChg chg="del">
          <ac:chgData name="Neemias Informatica Lima" userId="b77af7bd85500281" providerId="LiveId" clId="{356A6A25-C1A8-4592-95DF-0401B8962C90}" dt="2023-09-01T09:51:54.927" v="0" actId="478"/>
          <ac:picMkLst>
            <pc:docMk/>
            <pc:sldMk cId="919621851" sldId="361"/>
            <ac:picMk id="3" creationId="{D55F525A-B6DA-C8C8-2927-473D88AD766D}"/>
          </ac:picMkLst>
        </pc:picChg>
        <pc:picChg chg="add mod">
          <ac:chgData name="Neemias Informatica Lima" userId="b77af7bd85500281" providerId="LiveId" clId="{356A6A25-C1A8-4592-95DF-0401B8962C90}" dt="2023-09-01T09:52:14.668" v="10"/>
          <ac:picMkLst>
            <pc:docMk/>
            <pc:sldMk cId="919621851" sldId="361"/>
            <ac:picMk id="4" creationId="{A4116F52-DFE8-9C4A-E0F5-E9543FFB3AFB}"/>
          </ac:picMkLst>
        </pc:picChg>
      </pc:sldChg>
      <pc:sldChg chg="delSp del mod">
        <pc:chgData name="Neemias Informatica Lima" userId="b77af7bd85500281" providerId="LiveId" clId="{356A6A25-C1A8-4592-95DF-0401B8962C90}" dt="2023-09-01T09:55:33.096" v="21" actId="47"/>
        <pc:sldMkLst>
          <pc:docMk/>
          <pc:sldMk cId="3334627673" sldId="362"/>
        </pc:sldMkLst>
        <pc:picChg chg="del">
          <ac:chgData name="Neemias Informatica Lima" userId="b77af7bd85500281" providerId="LiveId" clId="{356A6A25-C1A8-4592-95DF-0401B8962C90}" dt="2023-09-01T09:52:08.487" v="9" actId="478"/>
          <ac:picMkLst>
            <pc:docMk/>
            <pc:sldMk cId="3334627673" sldId="362"/>
            <ac:picMk id="3" creationId="{CD20A571-7B05-5654-4239-A116E60F775D}"/>
          </ac:picMkLst>
        </pc:picChg>
      </pc:sldChg>
      <pc:sldChg chg="addSp delSp modSp mod">
        <pc:chgData name="Neemias Informatica Lima" userId="b77af7bd85500281" providerId="LiveId" clId="{356A6A25-C1A8-4592-95DF-0401B8962C90}" dt="2023-09-01T09:55:16.417" v="20"/>
        <pc:sldMkLst>
          <pc:docMk/>
          <pc:sldMk cId="3974945493" sldId="363"/>
        </pc:sldMkLst>
        <pc:picChg chg="del">
          <ac:chgData name="Neemias Informatica Lima" userId="b77af7bd85500281" providerId="LiveId" clId="{356A6A25-C1A8-4592-95DF-0401B8962C90}" dt="2023-09-01T09:52:07.143" v="8" actId="478"/>
          <ac:picMkLst>
            <pc:docMk/>
            <pc:sldMk cId="3974945493" sldId="363"/>
            <ac:picMk id="3" creationId="{8D94E0B8-F975-D7C0-6B5A-55DDFCD2FE0E}"/>
          </ac:picMkLst>
        </pc:picChg>
        <pc:picChg chg="add mod">
          <ac:chgData name="Neemias Informatica Lima" userId="b77af7bd85500281" providerId="LiveId" clId="{356A6A25-C1A8-4592-95DF-0401B8962C90}" dt="2023-09-01T09:55:16.417" v="20"/>
          <ac:picMkLst>
            <pc:docMk/>
            <pc:sldMk cId="3974945493" sldId="363"/>
            <ac:picMk id="4" creationId="{CBA6891C-F067-EA87-0CF7-5DBF15ABC926}"/>
          </ac:picMkLst>
        </pc:picChg>
      </pc:sldChg>
    </pc:docChg>
  </pc:docChgLst>
  <pc:docChgLst>
    <pc:chgData name="Neemias Informatica Lima" userId="b77af7bd85500281" providerId="LiveId" clId="{F397463F-18E4-4640-A24B-F59D5F33D117}"/>
    <pc:docChg chg="custSel modSld">
      <pc:chgData name="Neemias Informatica Lima" userId="b77af7bd85500281" providerId="LiveId" clId="{F397463F-18E4-4640-A24B-F59D5F33D117}" dt="2023-07-21T11:32:31.206" v="35" actId="962"/>
      <pc:docMkLst>
        <pc:docMk/>
      </pc:docMkLst>
      <pc:sldChg chg="addSp delSp modSp mod">
        <pc:chgData name="Neemias Informatica Lima" userId="b77af7bd85500281" providerId="LiveId" clId="{F397463F-18E4-4640-A24B-F59D5F33D117}" dt="2023-07-20T19:02:16.314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F397463F-18E4-4640-A24B-F59D5F33D117}" dt="2023-07-20T19:02:16.314" v="11" actId="962"/>
          <ac:picMkLst>
            <pc:docMk/>
            <pc:sldMk cId="673714155" sldId="257"/>
            <ac:picMk id="3" creationId="{9CD4A721-5D7C-D511-10A0-0EC1ED3BA0DD}"/>
          </ac:picMkLst>
        </pc:picChg>
        <pc:picChg chg="del">
          <ac:chgData name="Neemias Informatica Lima" userId="b77af7bd85500281" providerId="LiveId" clId="{F397463F-18E4-4640-A24B-F59D5F33D117}" dt="2023-07-20T19:01:27.750" v="0" actId="478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45.756" v="23" actId="962"/>
        <pc:sldMkLst>
          <pc:docMk/>
          <pc:sldMk cId="4063337808" sldId="262"/>
        </pc:sldMkLst>
        <pc:picChg chg="del">
          <ac:chgData name="Neemias Informatica Lima" userId="b77af7bd85500281" providerId="LiveId" clId="{F397463F-18E4-4640-A24B-F59D5F33D117}" dt="2023-07-20T19:01:32.809" v="4" actId="478"/>
          <ac:picMkLst>
            <pc:docMk/>
            <pc:sldMk cId="4063337808" sldId="262"/>
            <ac:picMk id="3" creationId="{D6855DD8-811E-1B82-14E6-464D5B2F0A65}"/>
          </ac:picMkLst>
        </pc:picChg>
        <pc:picChg chg="add mod">
          <ac:chgData name="Neemias Informatica Lima" userId="b77af7bd85500281" providerId="LiveId" clId="{F397463F-18E4-4640-A24B-F59D5F33D117}" dt="2023-07-20T19:02:45.756" v="23" actId="962"/>
          <ac:picMkLst>
            <pc:docMk/>
            <pc:sldMk cId="4063337808" sldId="262"/>
            <ac:picMk id="4" creationId="{151C4FEC-E667-B07E-54BB-A68296EAB418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53.515" v="26" actId="962"/>
        <pc:sldMkLst>
          <pc:docMk/>
          <pc:sldMk cId="530856640" sldId="263"/>
        </pc:sldMkLst>
        <pc:picChg chg="del">
          <ac:chgData name="Neemias Informatica Lima" userId="b77af7bd85500281" providerId="LiveId" clId="{F397463F-18E4-4640-A24B-F59D5F33D117}" dt="2023-07-20T19:01:34.945" v="5" actId="478"/>
          <ac:picMkLst>
            <pc:docMk/>
            <pc:sldMk cId="530856640" sldId="263"/>
            <ac:picMk id="3" creationId="{62B3FA0D-0F80-5915-A1F4-EE47C58B2DA5}"/>
          </ac:picMkLst>
        </pc:picChg>
        <pc:picChg chg="add mod">
          <ac:chgData name="Neemias Informatica Lima" userId="b77af7bd85500281" providerId="LiveId" clId="{F397463F-18E4-4640-A24B-F59D5F33D117}" dt="2023-07-20T19:02:53.515" v="26" actId="962"/>
          <ac:picMkLst>
            <pc:docMk/>
            <pc:sldMk cId="530856640" sldId="263"/>
            <ac:picMk id="4" creationId="{94ABFEDF-282D-6146-49E3-F1C392BCC332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1.500" v="29" actId="962"/>
        <pc:sldMkLst>
          <pc:docMk/>
          <pc:sldMk cId="3196196008" sldId="265"/>
        </pc:sldMkLst>
        <pc:picChg chg="del">
          <ac:chgData name="Neemias Informatica Lima" userId="b77af7bd85500281" providerId="LiveId" clId="{F397463F-18E4-4640-A24B-F59D5F33D117}" dt="2023-07-20T19:01:36.185" v="6" actId="478"/>
          <ac:picMkLst>
            <pc:docMk/>
            <pc:sldMk cId="3196196008" sldId="265"/>
            <ac:picMk id="3" creationId="{AB706D09-6BC5-BE55-591E-9D86BB0DF7B3}"/>
          </ac:picMkLst>
        </pc:picChg>
        <pc:picChg chg="add mod">
          <ac:chgData name="Neemias Informatica Lima" userId="b77af7bd85500281" providerId="LiveId" clId="{F397463F-18E4-4640-A24B-F59D5F33D117}" dt="2023-07-20T19:03:01.500" v="29" actId="962"/>
          <ac:picMkLst>
            <pc:docMk/>
            <pc:sldMk cId="3196196008" sldId="265"/>
            <ac:picMk id="4" creationId="{CB1113CC-CCEE-E4EB-397E-82A0BBB1715D}"/>
          </ac:picMkLst>
        </pc:picChg>
      </pc:sldChg>
      <pc:sldChg chg="addSp delSp modSp mod">
        <pc:chgData name="Neemias Informatica Lima" userId="b77af7bd85500281" providerId="LiveId" clId="{F397463F-18E4-4640-A24B-F59D5F33D117}" dt="2023-07-20T19:03:07.804" v="32" actId="962"/>
        <pc:sldMkLst>
          <pc:docMk/>
          <pc:sldMk cId="1851065780" sldId="276"/>
        </pc:sldMkLst>
        <pc:picChg chg="del">
          <ac:chgData name="Neemias Informatica Lima" userId="b77af7bd85500281" providerId="LiveId" clId="{F397463F-18E4-4640-A24B-F59D5F33D117}" dt="2023-07-20T19:01:37.869" v="7" actId="478"/>
          <ac:picMkLst>
            <pc:docMk/>
            <pc:sldMk cId="1851065780" sldId="276"/>
            <ac:picMk id="3" creationId="{4AA64551-2F79-9BA4-7BEB-979381A94712}"/>
          </ac:picMkLst>
        </pc:picChg>
        <pc:picChg chg="add mod">
          <ac:chgData name="Neemias Informatica Lima" userId="b77af7bd85500281" providerId="LiveId" clId="{F397463F-18E4-4640-A24B-F59D5F33D117}" dt="2023-07-20T19:03:07.804" v="32" actId="962"/>
          <ac:picMkLst>
            <pc:docMk/>
            <pc:sldMk cId="1851065780" sldId="276"/>
            <ac:picMk id="4" creationId="{79333E39-60C1-1D40-3DC1-AE7FDD18063F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23.785" v="14" actId="962"/>
        <pc:sldMkLst>
          <pc:docMk/>
          <pc:sldMk cId="1864668640" sldId="277"/>
        </pc:sldMkLst>
        <pc:picChg chg="del">
          <ac:chgData name="Neemias Informatica Lima" userId="b77af7bd85500281" providerId="LiveId" clId="{F397463F-18E4-4640-A24B-F59D5F33D117}" dt="2023-07-20T19:01:28.993" v="1" actId="478"/>
          <ac:picMkLst>
            <pc:docMk/>
            <pc:sldMk cId="1864668640" sldId="277"/>
            <ac:picMk id="3" creationId="{E6E0109F-5A77-9B35-1EC9-DADFDCB004EF}"/>
          </ac:picMkLst>
        </pc:picChg>
        <pc:picChg chg="add mod">
          <ac:chgData name="Neemias Informatica Lima" userId="b77af7bd85500281" providerId="LiveId" clId="{F397463F-18E4-4640-A24B-F59D5F33D117}" dt="2023-07-20T19:02:23.785" v="14" actId="962"/>
          <ac:picMkLst>
            <pc:docMk/>
            <pc:sldMk cId="1864668640" sldId="277"/>
            <ac:picMk id="4" creationId="{B53DA565-C905-D489-6580-7F633E2AA849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1.426" v="17" actId="962"/>
        <pc:sldMkLst>
          <pc:docMk/>
          <pc:sldMk cId="3902238588" sldId="279"/>
        </pc:sldMkLst>
        <pc:picChg chg="add mod">
          <ac:chgData name="Neemias Informatica Lima" userId="b77af7bd85500281" providerId="LiveId" clId="{F397463F-18E4-4640-A24B-F59D5F33D117}" dt="2023-07-20T19:02:31.426" v="17" actId="962"/>
          <ac:picMkLst>
            <pc:docMk/>
            <pc:sldMk cId="3902238588" sldId="279"/>
            <ac:picMk id="3" creationId="{94E26C26-6C62-BDE0-DCCC-8DC1446FD43E}"/>
          </ac:picMkLst>
        </pc:picChg>
        <pc:picChg chg="del">
          <ac:chgData name="Neemias Informatica Lima" userId="b77af7bd85500281" providerId="LiveId" clId="{F397463F-18E4-4640-A24B-F59D5F33D117}" dt="2023-07-20T19:01:30.289" v="2" actId="478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F397463F-18E4-4640-A24B-F59D5F33D117}" dt="2023-07-20T19:02:39.097" v="20" actId="962"/>
        <pc:sldMkLst>
          <pc:docMk/>
          <pc:sldMk cId="77404572" sldId="282"/>
        </pc:sldMkLst>
        <pc:picChg chg="add mod">
          <ac:chgData name="Neemias Informatica Lima" userId="b77af7bd85500281" providerId="LiveId" clId="{F397463F-18E4-4640-A24B-F59D5F33D117}" dt="2023-07-20T19:02:39.097" v="20" actId="962"/>
          <ac:picMkLst>
            <pc:docMk/>
            <pc:sldMk cId="77404572" sldId="282"/>
            <ac:picMk id="3" creationId="{0CFC17AB-8E51-9267-6966-8F99145D7542}"/>
          </ac:picMkLst>
        </pc:picChg>
        <pc:picChg chg="del">
          <ac:chgData name="Neemias Informatica Lima" userId="b77af7bd85500281" providerId="LiveId" clId="{F397463F-18E4-4640-A24B-F59D5F33D117}" dt="2023-07-20T19:01:31.505" v="3" actId="478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mod">
        <pc:chgData name="Neemias Informatica Lima" userId="b77af7bd85500281" providerId="LiveId" clId="{F397463F-18E4-4640-A24B-F59D5F33D117}" dt="2023-07-21T11:32:31.206" v="35" actId="962"/>
        <pc:sldMkLst>
          <pc:docMk/>
          <pc:sldMk cId="919621851" sldId="361"/>
        </pc:sldMkLst>
        <pc:picChg chg="add mod">
          <ac:chgData name="Neemias Informatica Lima" userId="b77af7bd85500281" providerId="LiveId" clId="{F397463F-18E4-4640-A24B-F59D5F33D117}" dt="2023-07-21T11:32:31.206" v="35" actId="962"/>
          <ac:picMkLst>
            <pc:docMk/>
            <pc:sldMk cId="919621851" sldId="361"/>
            <ac:picMk id="3" creationId="{BCADECF1-7456-3C33-4AB4-A2C1197DE878}"/>
          </ac:picMkLst>
        </pc:picChg>
        <pc:picChg chg="del">
          <ac:chgData name="Neemias Informatica Lima" userId="b77af7bd85500281" providerId="LiveId" clId="{F397463F-18E4-4640-A24B-F59D5F33D117}" dt="2023-07-20T19:01:40.573" v="8" actId="478"/>
          <ac:picMkLst>
            <pc:docMk/>
            <pc:sldMk cId="919621851" sldId="361"/>
            <ac:picMk id="4" creationId="{C61B46DD-41EC-8F0B-A26F-D035A1AF65CE}"/>
          </ac:picMkLst>
        </pc:picChg>
      </pc:sldChg>
    </pc:docChg>
  </pc:docChgLst>
  <pc:docChgLst>
    <pc:chgData name="Neemias Informatica Lima" userId="b77af7bd85500281" providerId="LiveId" clId="{56D9C8BD-D5E0-43BC-91B5-4AF3E975B64B}"/>
    <pc:docChg chg="custSel modSld">
      <pc:chgData name="Neemias Informatica Lima" userId="b77af7bd85500281" providerId="LiveId" clId="{56D9C8BD-D5E0-43BC-91B5-4AF3E975B64B}" dt="2024-01-26T16:52:05.610" v="35" actId="962"/>
      <pc:docMkLst>
        <pc:docMk/>
      </pc:docMkLst>
      <pc:sldChg chg="addSp delSp modSp mod">
        <pc:chgData name="Neemias Informatica Lima" userId="b77af7bd85500281" providerId="LiveId" clId="{56D9C8BD-D5E0-43BC-91B5-4AF3E975B64B}" dt="2024-01-25T23:26:23.082" v="11" actId="962"/>
        <pc:sldMkLst>
          <pc:docMk/>
          <pc:sldMk cId="1307351543" sldId="256"/>
        </pc:sldMkLst>
        <pc:picChg chg="del">
          <ac:chgData name="Neemias Informatica Lima" userId="b77af7bd85500281" providerId="LiveId" clId="{56D9C8BD-D5E0-43BC-91B5-4AF3E975B64B}" dt="2024-01-25T23:25:18.934" v="0" actId="478"/>
          <ac:picMkLst>
            <pc:docMk/>
            <pc:sldMk cId="1307351543" sldId="256"/>
            <ac:picMk id="3" creationId="{160E201C-92B7-C13F-7ECF-E01AB9B2F69E}"/>
          </ac:picMkLst>
        </pc:picChg>
        <pc:picChg chg="add mod">
          <ac:chgData name="Neemias Informatica Lima" userId="b77af7bd85500281" providerId="LiveId" clId="{56D9C8BD-D5E0-43BC-91B5-4AF3E975B64B}" dt="2024-01-25T23:26:23.082" v="11" actId="962"/>
          <ac:picMkLst>
            <pc:docMk/>
            <pc:sldMk cId="1307351543" sldId="256"/>
            <ac:picMk id="4" creationId="{07723D4E-0854-5276-8C55-4D973A0EC52B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32.633" v="14" actId="962"/>
        <pc:sldMkLst>
          <pc:docMk/>
          <pc:sldMk cId="4150007698" sldId="257"/>
        </pc:sldMkLst>
        <pc:picChg chg="add mod">
          <ac:chgData name="Neemias Informatica Lima" userId="b77af7bd85500281" providerId="LiveId" clId="{56D9C8BD-D5E0-43BC-91B5-4AF3E975B64B}" dt="2024-01-25T23:26:32.633" v="14" actId="962"/>
          <ac:picMkLst>
            <pc:docMk/>
            <pc:sldMk cId="4150007698" sldId="257"/>
            <ac:picMk id="3" creationId="{4700A0EE-AEF2-0570-3CEC-AA9FE8F1A216}"/>
          </ac:picMkLst>
        </pc:picChg>
        <pc:picChg chg="del">
          <ac:chgData name="Neemias Informatica Lima" userId="b77af7bd85500281" providerId="LiveId" clId="{56D9C8BD-D5E0-43BC-91B5-4AF3E975B64B}" dt="2024-01-25T23:25:20.659" v="1" actId="478"/>
          <ac:picMkLst>
            <pc:docMk/>
            <pc:sldMk cId="4150007698" sldId="257"/>
            <ac:picMk id="4" creationId="{749E0681-6F52-84E1-A983-AB2D352D930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0.475" v="17" actId="962"/>
        <pc:sldMkLst>
          <pc:docMk/>
          <pc:sldMk cId="3398630759" sldId="258"/>
        </pc:sldMkLst>
        <pc:picChg chg="del">
          <ac:chgData name="Neemias Informatica Lima" userId="b77af7bd85500281" providerId="LiveId" clId="{56D9C8BD-D5E0-43BC-91B5-4AF3E975B64B}" dt="2024-01-25T23:25:22.235" v="2" actId="478"/>
          <ac:picMkLst>
            <pc:docMk/>
            <pc:sldMk cId="3398630759" sldId="258"/>
            <ac:picMk id="3" creationId="{FE845FB0-FC95-B0BE-B460-6F61C9F9BF07}"/>
          </ac:picMkLst>
        </pc:picChg>
        <pc:picChg chg="add mod">
          <ac:chgData name="Neemias Informatica Lima" userId="b77af7bd85500281" providerId="LiveId" clId="{56D9C8BD-D5E0-43BC-91B5-4AF3E975B64B}" dt="2024-01-25T23:26:40.475" v="17" actId="962"/>
          <ac:picMkLst>
            <pc:docMk/>
            <pc:sldMk cId="3398630759" sldId="258"/>
            <ac:picMk id="4" creationId="{C37ACA5E-E23E-9DCE-9290-3D1859F6A5B7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49.266" v="20" actId="962"/>
        <pc:sldMkLst>
          <pc:docMk/>
          <pc:sldMk cId="3005055979" sldId="259"/>
        </pc:sldMkLst>
        <pc:picChg chg="add mod">
          <ac:chgData name="Neemias Informatica Lima" userId="b77af7bd85500281" providerId="LiveId" clId="{56D9C8BD-D5E0-43BC-91B5-4AF3E975B64B}" dt="2024-01-25T23:26:49.266" v="20" actId="962"/>
          <ac:picMkLst>
            <pc:docMk/>
            <pc:sldMk cId="3005055979" sldId="259"/>
            <ac:picMk id="3" creationId="{79A63F05-81FA-D481-EC43-7A83E152B0B3}"/>
          </ac:picMkLst>
        </pc:picChg>
        <pc:picChg chg="del">
          <ac:chgData name="Neemias Informatica Lima" userId="b77af7bd85500281" providerId="LiveId" clId="{56D9C8BD-D5E0-43BC-91B5-4AF3E975B64B}" dt="2024-01-25T23:25:26.235" v="3" actId="478"/>
          <ac:picMkLst>
            <pc:docMk/>
            <pc:sldMk cId="3005055979" sldId="259"/>
            <ac:picMk id="4" creationId="{33696111-14BE-0FB0-3030-9FF69070F982}"/>
          </ac:picMkLst>
        </pc:picChg>
      </pc:sldChg>
      <pc:sldChg chg="addSp delSp modSp mod">
        <pc:chgData name="Neemias Informatica Lima" userId="b77af7bd85500281" providerId="LiveId" clId="{56D9C8BD-D5E0-43BC-91B5-4AF3E975B64B}" dt="2024-01-25T23:26:56.120" v="23" actId="962"/>
        <pc:sldMkLst>
          <pc:docMk/>
          <pc:sldMk cId="123522970" sldId="260"/>
        </pc:sldMkLst>
        <pc:picChg chg="add mod">
          <ac:chgData name="Neemias Informatica Lima" userId="b77af7bd85500281" providerId="LiveId" clId="{56D9C8BD-D5E0-43BC-91B5-4AF3E975B64B}" dt="2024-01-25T23:26:56.120" v="23" actId="962"/>
          <ac:picMkLst>
            <pc:docMk/>
            <pc:sldMk cId="123522970" sldId="260"/>
            <ac:picMk id="3" creationId="{E218C2C0-3E21-7F41-5B4E-99FF6C89E7B5}"/>
          </ac:picMkLst>
        </pc:picChg>
        <pc:picChg chg="del">
          <ac:chgData name="Neemias Informatica Lima" userId="b77af7bd85500281" providerId="LiveId" clId="{56D9C8BD-D5E0-43BC-91B5-4AF3E975B64B}" dt="2024-01-25T23:25:27.916" v="4" actId="478"/>
          <ac:picMkLst>
            <pc:docMk/>
            <pc:sldMk cId="123522970" sldId="260"/>
            <ac:picMk id="4" creationId="{CC1FD9E3-8E8B-B079-ADF7-DB8D9BA6C3F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03.438" v="26" actId="962"/>
        <pc:sldMkLst>
          <pc:docMk/>
          <pc:sldMk cId="455100070" sldId="261"/>
        </pc:sldMkLst>
        <pc:picChg chg="add mod">
          <ac:chgData name="Neemias Informatica Lima" userId="b77af7bd85500281" providerId="LiveId" clId="{56D9C8BD-D5E0-43BC-91B5-4AF3E975B64B}" dt="2024-01-25T23:27:03.438" v="26" actId="962"/>
          <ac:picMkLst>
            <pc:docMk/>
            <pc:sldMk cId="455100070" sldId="261"/>
            <ac:picMk id="3" creationId="{46E0ABF8-D958-A816-4598-2C27092960A0}"/>
          </ac:picMkLst>
        </pc:picChg>
        <pc:picChg chg="del">
          <ac:chgData name="Neemias Informatica Lima" userId="b77af7bd85500281" providerId="LiveId" clId="{56D9C8BD-D5E0-43BC-91B5-4AF3E975B64B}" dt="2024-01-25T23:25:29.701" v="5" actId="478"/>
          <ac:picMkLst>
            <pc:docMk/>
            <pc:sldMk cId="455100070" sldId="261"/>
            <ac:picMk id="4" creationId="{BAF87226-95D7-3EDD-C568-90D9186CA3FD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1.910" v="29" actId="962"/>
        <pc:sldMkLst>
          <pc:docMk/>
          <pc:sldMk cId="1533574136" sldId="262"/>
        </pc:sldMkLst>
        <pc:picChg chg="add mod">
          <ac:chgData name="Neemias Informatica Lima" userId="b77af7bd85500281" providerId="LiveId" clId="{56D9C8BD-D5E0-43BC-91B5-4AF3E975B64B}" dt="2024-01-25T23:27:11.910" v="29" actId="962"/>
          <ac:picMkLst>
            <pc:docMk/>
            <pc:sldMk cId="1533574136" sldId="262"/>
            <ac:picMk id="3" creationId="{6AA1BFC1-3D90-212F-545D-F7E6066F8FC1}"/>
          </ac:picMkLst>
        </pc:picChg>
        <pc:picChg chg="del">
          <ac:chgData name="Neemias Informatica Lima" userId="b77af7bd85500281" providerId="LiveId" clId="{56D9C8BD-D5E0-43BC-91B5-4AF3E975B64B}" dt="2024-01-25T23:25:31.772" v="6" actId="478"/>
          <ac:picMkLst>
            <pc:docMk/>
            <pc:sldMk cId="1533574136" sldId="262"/>
            <ac:picMk id="4" creationId="{59C1C712-8B18-9083-75E1-9DE45F46817E}"/>
          </ac:picMkLst>
        </pc:picChg>
      </pc:sldChg>
      <pc:sldChg chg="addSp delSp modSp mod">
        <pc:chgData name="Neemias Informatica Lima" userId="b77af7bd85500281" providerId="LiveId" clId="{56D9C8BD-D5E0-43BC-91B5-4AF3E975B64B}" dt="2024-01-25T23:27:18.110" v="32" actId="962"/>
        <pc:sldMkLst>
          <pc:docMk/>
          <pc:sldMk cId="731110146" sldId="263"/>
        </pc:sldMkLst>
        <pc:picChg chg="del">
          <ac:chgData name="Neemias Informatica Lima" userId="b77af7bd85500281" providerId="LiveId" clId="{56D9C8BD-D5E0-43BC-91B5-4AF3E975B64B}" dt="2024-01-25T23:25:33.573" v="7" actId="478"/>
          <ac:picMkLst>
            <pc:docMk/>
            <pc:sldMk cId="731110146" sldId="263"/>
            <ac:picMk id="3" creationId="{FDBB3494-9062-2E35-DEAF-3EE5A4923A38}"/>
          </ac:picMkLst>
        </pc:picChg>
        <pc:picChg chg="add mod">
          <ac:chgData name="Neemias Informatica Lima" userId="b77af7bd85500281" providerId="LiveId" clId="{56D9C8BD-D5E0-43BC-91B5-4AF3E975B64B}" dt="2024-01-25T23:27:18.110" v="32" actId="962"/>
          <ac:picMkLst>
            <pc:docMk/>
            <pc:sldMk cId="731110146" sldId="263"/>
            <ac:picMk id="4" creationId="{A54D969F-0384-3D66-38C1-498EA7B4721B}"/>
          </ac:picMkLst>
        </pc:picChg>
      </pc:sldChg>
      <pc:sldChg chg="addSp delSp modSp mod">
        <pc:chgData name="Neemias Informatica Lima" userId="b77af7bd85500281" providerId="LiveId" clId="{56D9C8BD-D5E0-43BC-91B5-4AF3E975B64B}" dt="2024-01-26T16:52:05.610" v="35" actId="962"/>
        <pc:sldMkLst>
          <pc:docMk/>
          <pc:sldMk cId="2415505045" sldId="264"/>
        </pc:sldMkLst>
        <pc:picChg chg="del">
          <ac:chgData name="Neemias Informatica Lima" userId="b77af7bd85500281" providerId="LiveId" clId="{56D9C8BD-D5E0-43BC-91B5-4AF3E975B64B}" dt="2024-01-25T23:25:35.461" v="8" actId="478"/>
          <ac:picMkLst>
            <pc:docMk/>
            <pc:sldMk cId="2415505045" sldId="264"/>
            <ac:picMk id="3" creationId="{17128112-78D6-657B-F4AE-2F3308002F8E}"/>
          </ac:picMkLst>
        </pc:picChg>
        <pc:picChg chg="add mod">
          <ac:chgData name="Neemias Informatica Lima" userId="b77af7bd85500281" providerId="LiveId" clId="{56D9C8BD-D5E0-43BC-91B5-4AF3E975B64B}" dt="2024-01-26T16:52:05.610" v="35" actId="962"/>
          <ac:picMkLst>
            <pc:docMk/>
            <pc:sldMk cId="2415505045" sldId="264"/>
            <ac:picMk id="3" creationId="{50F13099-85EE-86CF-D32B-5C79B7B654F3}"/>
          </ac:picMkLst>
        </pc:picChg>
      </pc:sldChg>
    </pc:docChg>
  </pc:docChgLst>
  <pc:docChgLst>
    <pc:chgData name="Neemias Informatica Lima" userId="b77af7bd85500281" providerId="LiveId" clId="{5D559B0E-E2FE-4E77-B10F-D6C9B480B28A}"/>
    <pc:docChg chg="custSel modSld sldOrd">
      <pc:chgData name="Neemias Informatica Lima" userId="b77af7bd85500281" providerId="LiveId" clId="{5D559B0E-E2FE-4E77-B10F-D6C9B480B28A}" dt="2023-08-04T09:47:59.006" v="19"/>
      <pc:docMkLst>
        <pc:docMk/>
      </pc:docMkLst>
      <pc:sldChg chg="addSp delSp modSp mod">
        <pc:chgData name="Neemias Informatica Lima" userId="b77af7bd85500281" providerId="LiveId" clId="{5D559B0E-E2FE-4E77-B10F-D6C9B480B28A}" dt="2023-08-03T23:59:22.422" v="12"/>
        <pc:sldMkLst>
          <pc:docMk/>
          <pc:sldMk cId="673714155" sldId="257"/>
        </pc:sldMkLst>
        <pc:picChg chg="add mod">
          <ac:chgData name="Neemias Informatica Lima" userId="b77af7bd85500281" providerId="LiveId" clId="{5D559B0E-E2FE-4E77-B10F-D6C9B480B28A}" dt="2023-08-03T23:59:22.422" v="12"/>
          <ac:picMkLst>
            <pc:docMk/>
            <pc:sldMk cId="673714155" sldId="257"/>
            <ac:picMk id="3" creationId="{475E57CF-85BF-971B-416F-D8DC02146423}"/>
          </ac:picMkLst>
        </pc:picChg>
        <pc:picChg chg="del">
          <ac:chgData name="Neemias Informatica Lima" userId="b77af7bd85500281" providerId="LiveId" clId="{5D559B0E-E2FE-4E77-B10F-D6C9B480B28A}" dt="2023-08-03T23:57:57.607" v="0" actId="478"/>
          <ac:picMkLst>
            <pc:docMk/>
            <pc:sldMk cId="673714155" sldId="257"/>
            <ac:picMk id="4" creationId="{64E6443D-85AA-1ACC-E558-9E2FD7DBB214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2.151" v="16"/>
        <pc:sldMkLst>
          <pc:docMk/>
          <pc:sldMk cId="4063337808" sldId="262"/>
        </pc:sldMkLst>
        <pc:picChg chg="del">
          <ac:chgData name="Neemias Informatica Lima" userId="b77af7bd85500281" providerId="LiveId" clId="{5D559B0E-E2FE-4E77-B10F-D6C9B480B28A}" dt="2023-08-03T23:58:02.797" v="4" actId="478"/>
          <ac:picMkLst>
            <pc:docMk/>
            <pc:sldMk cId="4063337808" sldId="262"/>
            <ac:picMk id="3" creationId="{14442809-5EAC-389F-8898-0EB80618585E}"/>
          </ac:picMkLst>
        </pc:picChg>
        <pc:picChg chg="add mod">
          <ac:chgData name="Neemias Informatica Lima" userId="b77af7bd85500281" providerId="LiveId" clId="{5D559B0E-E2FE-4E77-B10F-D6C9B480B28A}" dt="2023-08-03T23:59:52.151" v="16"/>
          <ac:picMkLst>
            <pc:docMk/>
            <pc:sldMk cId="4063337808" sldId="262"/>
            <ac:picMk id="4" creationId="{A3C987C5-EC4F-46E3-E995-8CEB32A31017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58.910" v="17"/>
        <pc:sldMkLst>
          <pc:docMk/>
          <pc:sldMk cId="530856640" sldId="263"/>
        </pc:sldMkLst>
        <pc:picChg chg="del">
          <ac:chgData name="Neemias Informatica Lima" userId="b77af7bd85500281" providerId="LiveId" clId="{5D559B0E-E2FE-4E77-B10F-D6C9B480B28A}" dt="2023-08-03T23:58:04.758" v="5" actId="478"/>
          <ac:picMkLst>
            <pc:docMk/>
            <pc:sldMk cId="530856640" sldId="263"/>
            <ac:picMk id="3" creationId="{AAD9FF2E-39DF-8094-4A03-A1DF9FF3DA12}"/>
          </ac:picMkLst>
        </pc:picChg>
        <pc:picChg chg="add mod">
          <ac:chgData name="Neemias Informatica Lima" userId="b77af7bd85500281" providerId="LiveId" clId="{5D559B0E-E2FE-4E77-B10F-D6C9B480B28A}" dt="2023-08-03T23:59:58.910" v="17"/>
          <ac:picMkLst>
            <pc:docMk/>
            <pc:sldMk cId="530856640" sldId="263"/>
            <ac:picMk id="4" creationId="{3DE630F0-D88E-D010-74DD-3CE09A7B906E}"/>
          </ac:picMkLst>
        </pc:picChg>
      </pc:sldChg>
      <pc:sldChg chg="addSp delSp modSp mod">
        <pc:chgData name="Neemias Informatica Lima" userId="b77af7bd85500281" providerId="LiveId" clId="{5D559B0E-E2FE-4E77-B10F-D6C9B480B28A}" dt="2023-08-04T00:00:06.227" v="18"/>
        <pc:sldMkLst>
          <pc:docMk/>
          <pc:sldMk cId="3196196008" sldId="265"/>
        </pc:sldMkLst>
        <pc:picChg chg="del">
          <ac:chgData name="Neemias Informatica Lima" userId="b77af7bd85500281" providerId="LiveId" clId="{5D559B0E-E2FE-4E77-B10F-D6C9B480B28A}" dt="2023-08-03T23:58:05.942" v="6" actId="478"/>
          <ac:picMkLst>
            <pc:docMk/>
            <pc:sldMk cId="3196196008" sldId="265"/>
            <ac:picMk id="3" creationId="{1AD5A54B-3027-D324-5CD4-38C9A06DA431}"/>
          </ac:picMkLst>
        </pc:picChg>
        <pc:picChg chg="add mod">
          <ac:chgData name="Neemias Informatica Lima" userId="b77af7bd85500281" providerId="LiveId" clId="{5D559B0E-E2FE-4E77-B10F-D6C9B480B28A}" dt="2023-08-04T00:00:06.227" v="18"/>
          <ac:picMkLst>
            <pc:docMk/>
            <pc:sldMk cId="3196196008" sldId="265"/>
            <ac:picMk id="4" creationId="{1F445F2B-AF76-B438-54F5-3345C7D946D1}"/>
          </ac:picMkLst>
        </pc:picChg>
      </pc:sldChg>
      <pc:sldChg chg="addSp delSp modSp mod">
        <pc:chgData name="Neemias Informatica Lima" userId="b77af7bd85500281" providerId="LiveId" clId="{5D559B0E-E2FE-4E77-B10F-D6C9B480B28A}" dt="2023-08-04T09:47:59.006" v="19"/>
        <pc:sldMkLst>
          <pc:docMk/>
          <pc:sldMk cId="1851065780" sldId="276"/>
        </pc:sldMkLst>
        <pc:picChg chg="del">
          <ac:chgData name="Neemias Informatica Lima" userId="b77af7bd85500281" providerId="LiveId" clId="{5D559B0E-E2FE-4E77-B10F-D6C9B480B28A}" dt="2023-08-03T23:58:07.373" v="7" actId="478"/>
          <ac:picMkLst>
            <pc:docMk/>
            <pc:sldMk cId="1851065780" sldId="276"/>
            <ac:picMk id="3" creationId="{17A7D3A5-0706-EF9E-0EBC-7ECE340B3355}"/>
          </ac:picMkLst>
        </pc:picChg>
        <pc:picChg chg="add mod">
          <ac:chgData name="Neemias Informatica Lima" userId="b77af7bd85500281" providerId="LiveId" clId="{5D559B0E-E2FE-4E77-B10F-D6C9B480B28A}" dt="2023-08-04T09:47:59.006" v="19"/>
          <ac:picMkLst>
            <pc:docMk/>
            <pc:sldMk cId="1851065780" sldId="276"/>
            <ac:picMk id="3" creationId="{BFAEB347-A50B-F76B-8844-8D68280F0DAE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29.622" v="13"/>
        <pc:sldMkLst>
          <pc:docMk/>
          <pc:sldMk cId="1864668640" sldId="277"/>
        </pc:sldMkLst>
        <pc:picChg chg="del">
          <ac:chgData name="Neemias Informatica Lima" userId="b77af7bd85500281" providerId="LiveId" clId="{5D559B0E-E2FE-4E77-B10F-D6C9B480B28A}" dt="2023-08-03T23:57:59.017" v="1" actId="478"/>
          <ac:picMkLst>
            <pc:docMk/>
            <pc:sldMk cId="1864668640" sldId="277"/>
            <ac:picMk id="3" creationId="{6C6A075F-28DC-71AB-D7F3-610504F3E2BB}"/>
          </ac:picMkLst>
        </pc:picChg>
        <pc:picChg chg="add mod">
          <ac:chgData name="Neemias Informatica Lima" userId="b77af7bd85500281" providerId="LiveId" clId="{5D559B0E-E2FE-4E77-B10F-D6C9B480B28A}" dt="2023-08-03T23:59:29.622" v="13"/>
          <ac:picMkLst>
            <pc:docMk/>
            <pc:sldMk cId="1864668640" sldId="277"/>
            <ac:picMk id="4" creationId="{3537208B-2FB6-F782-9FFA-888937B59871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36.285" v="14"/>
        <pc:sldMkLst>
          <pc:docMk/>
          <pc:sldMk cId="3902238588" sldId="279"/>
        </pc:sldMkLst>
        <pc:picChg chg="add mod">
          <ac:chgData name="Neemias Informatica Lima" userId="b77af7bd85500281" providerId="LiveId" clId="{5D559B0E-E2FE-4E77-B10F-D6C9B480B28A}" dt="2023-08-03T23:59:36.285" v="14"/>
          <ac:picMkLst>
            <pc:docMk/>
            <pc:sldMk cId="3902238588" sldId="279"/>
            <ac:picMk id="3" creationId="{A9832072-F556-D612-84F7-F3F593FE3928}"/>
          </ac:picMkLst>
        </pc:picChg>
        <pc:picChg chg="del">
          <ac:chgData name="Neemias Informatica Lima" userId="b77af7bd85500281" providerId="LiveId" clId="{5D559B0E-E2FE-4E77-B10F-D6C9B480B28A}" dt="2023-08-03T23:58:00.274" v="2" actId="478"/>
          <ac:picMkLst>
            <pc:docMk/>
            <pc:sldMk cId="3902238588" sldId="279"/>
            <ac:picMk id="4" creationId="{8CDCD297-F13C-26D8-0C81-23FE9E43D1E3}"/>
          </ac:picMkLst>
        </pc:picChg>
      </pc:sldChg>
      <pc:sldChg chg="addSp delSp modSp mod">
        <pc:chgData name="Neemias Informatica Lima" userId="b77af7bd85500281" providerId="LiveId" clId="{5D559B0E-E2FE-4E77-B10F-D6C9B480B28A}" dt="2023-08-03T23:59:43.719" v="15"/>
        <pc:sldMkLst>
          <pc:docMk/>
          <pc:sldMk cId="77404572" sldId="282"/>
        </pc:sldMkLst>
        <pc:picChg chg="add mod">
          <ac:chgData name="Neemias Informatica Lima" userId="b77af7bd85500281" providerId="LiveId" clId="{5D559B0E-E2FE-4E77-B10F-D6C9B480B28A}" dt="2023-08-03T23:59:43.719" v="15"/>
          <ac:picMkLst>
            <pc:docMk/>
            <pc:sldMk cId="77404572" sldId="282"/>
            <ac:picMk id="3" creationId="{23652F88-081B-16AF-E8CA-E4D2990674B8}"/>
          </ac:picMkLst>
        </pc:picChg>
        <pc:picChg chg="del">
          <ac:chgData name="Neemias Informatica Lima" userId="b77af7bd85500281" providerId="LiveId" clId="{5D559B0E-E2FE-4E77-B10F-D6C9B480B28A}" dt="2023-08-03T23:58:01.593" v="3" actId="478"/>
          <ac:picMkLst>
            <pc:docMk/>
            <pc:sldMk cId="77404572" sldId="282"/>
            <ac:picMk id="4" creationId="{A5FEE85F-74C9-32F2-1A79-A6926B7DE898}"/>
          </ac:picMkLst>
        </pc:picChg>
      </pc:sldChg>
      <pc:sldChg chg="addSp delSp modSp mod ord">
        <pc:chgData name="Neemias Informatica Lima" userId="b77af7bd85500281" providerId="LiveId" clId="{5D559B0E-E2FE-4E77-B10F-D6C9B480B28A}" dt="2023-08-03T23:59:14.444" v="11"/>
        <pc:sldMkLst>
          <pc:docMk/>
          <pc:sldMk cId="919621851" sldId="361"/>
        </pc:sldMkLst>
        <pc:picChg chg="del">
          <ac:chgData name="Neemias Informatica Lima" userId="b77af7bd85500281" providerId="LiveId" clId="{5D559B0E-E2FE-4E77-B10F-D6C9B480B28A}" dt="2023-08-03T23:58:08.925" v="8" actId="478"/>
          <ac:picMkLst>
            <pc:docMk/>
            <pc:sldMk cId="919621851" sldId="361"/>
            <ac:picMk id="3" creationId="{05E9CD6D-C54B-4F1B-72B9-26A01C8BB45E}"/>
          </ac:picMkLst>
        </pc:picChg>
        <pc:picChg chg="add mod">
          <ac:chgData name="Neemias Informatica Lima" userId="b77af7bd85500281" providerId="LiveId" clId="{5D559B0E-E2FE-4E77-B10F-D6C9B480B28A}" dt="2023-08-03T23:59:09.086" v="9"/>
          <ac:picMkLst>
            <pc:docMk/>
            <pc:sldMk cId="919621851" sldId="361"/>
            <ac:picMk id="4" creationId="{529AE3D6-0C1E-703C-1B95-B100538FDF79}"/>
          </ac:picMkLst>
        </pc:picChg>
      </pc:sldChg>
    </pc:docChg>
  </pc:docChgLst>
  <pc:docChgLst>
    <pc:chgData name="Neemias Informatica Lima" userId="b77af7bd85500281" providerId="LiveId" clId="{5509A6D0-91CE-456A-A6F6-8DBF71F5F25A}"/>
    <pc:docChg chg="custSel modSld">
      <pc:chgData name="Neemias Informatica Lima" userId="b77af7bd85500281" providerId="LiveId" clId="{5509A6D0-91CE-456A-A6F6-8DBF71F5F25A}" dt="2023-02-17T14:00:00.446" v="38" actId="962"/>
      <pc:docMkLst>
        <pc:docMk/>
      </pc:docMkLst>
      <pc:sldChg chg="addSp delSp modSp mod">
        <pc:chgData name="Neemias Informatica Lima" userId="b77af7bd85500281" providerId="LiveId" clId="{5509A6D0-91CE-456A-A6F6-8DBF71F5F25A}" dt="2023-02-17T13:58:51.719" v="19" actId="962"/>
        <pc:sldMkLst>
          <pc:docMk/>
          <pc:sldMk cId="402958929" sldId="258"/>
        </pc:sldMkLst>
        <pc:picChg chg="del">
          <ac:chgData name="Neemias Informatica Lima" userId="b77af7bd85500281" providerId="LiveId" clId="{5509A6D0-91CE-456A-A6F6-8DBF71F5F25A}" dt="2023-02-17T13:58:03.906" v="3" actId="478"/>
          <ac:picMkLst>
            <pc:docMk/>
            <pc:sldMk cId="402958929" sldId="258"/>
            <ac:picMk id="2" creationId="{66A663EC-0EF2-FA9C-DF1A-27B033FD4D84}"/>
          </ac:picMkLst>
        </pc:picChg>
        <pc:picChg chg="add mod">
          <ac:chgData name="Neemias Informatica Lima" userId="b77af7bd85500281" providerId="LiveId" clId="{5509A6D0-91CE-456A-A6F6-8DBF71F5F25A}" dt="2023-02-17T13:58:51.719" v="19" actId="962"/>
          <ac:picMkLst>
            <pc:docMk/>
            <pc:sldMk cId="402958929" sldId="258"/>
            <ac:picMk id="4" creationId="{7F1675FA-A1C1-BF29-EEFC-3A2522039CA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44.103" v="16" actId="962"/>
        <pc:sldMkLst>
          <pc:docMk/>
          <pc:sldMk cId="752383100" sldId="259"/>
        </pc:sldMkLst>
        <pc:picChg chg="del">
          <ac:chgData name="Neemias Informatica Lima" userId="b77af7bd85500281" providerId="LiveId" clId="{5509A6D0-91CE-456A-A6F6-8DBF71F5F25A}" dt="2023-02-17T13:58:02.458" v="2" actId="478"/>
          <ac:picMkLst>
            <pc:docMk/>
            <pc:sldMk cId="752383100" sldId="259"/>
            <ac:picMk id="2" creationId="{F17697C5-B3D6-B35D-C9F1-862116115BC3}"/>
          </ac:picMkLst>
        </pc:picChg>
        <pc:picChg chg="add mod">
          <ac:chgData name="Neemias Informatica Lima" userId="b77af7bd85500281" providerId="LiveId" clId="{5509A6D0-91CE-456A-A6F6-8DBF71F5F25A}" dt="2023-02-17T13:58:44.103" v="16" actId="962"/>
          <ac:picMkLst>
            <pc:docMk/>
            <pc:sldMk cId="752383100" sldId="259"/>
            <ac:picMk id="4" creationId="{F2ABAF57-C739-4AE1-A033-3308906FE7DB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1.333" v="22" actId="962"/>
        <pc:sldMkLst>
          <pc:docMk/>
          <pc:sldMk cId="145279048" sldId="260"/>
        </pc:sldMkLst>
        <pc:picChg chg="del">
          <ac:chgData name="Neemias Informatica Lima" userId="b77af7bd85500281" providerId="LiveId" clId="{5509A6D0-91CE-456A-A6F6-8DBF71F5F25A}" dt="2023-02-17T13:58:05.098" v="4" actId="478"/>
          <ac:picMkLst>
            <pc:docMk/>
            <pc:sldMk cId="145279048" sldId="260"/>
            <ac:picMk id="2" creationId="{DB05A2AF-ACEA-CD0C-95D9-231AAE8764EB}"/>
          </ac:picMkLst>
        </pc:picChg>
        <pc:picChg chg="add mod">
          <ac:chgData name="Neemias Informatica Lima" userId="b77af7bd85500281" providerId="LiveId" clId="{5509A6D0-91CE-456A-A6F6-8DBF71F5F25A}" dt="2023-02-17T13:59:01.333" v="22" actId="962"/>
          <ac:picMkLst>
            <pc:docMk/>
            <pc:sldMk cId="145279048" sldId="260"/>
            <ac:picMk id="4" creationId="{5F52C622-F3FA-746F-7331-4A09880741D3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08.812" v="25" actId="962"/>
        <pc:sldMkLst>
          <pc:docMk/>
          <pc:sldMk cId="994487986" sldId="261"/>
        </pc:sldMkLst>
        <pc:picChg chg="del">
          <ac:chgData name="Neemias Informatica Lima" userId="b77af7bd85500281" providerId="LiveId" clId="{5509A6D0-91CE-456A-A6F6-8DBF71F5F25A}" dt="2023-02-17T13:58:07.242" v="5" actId="478"/>
          <ac:picMkLst>
            <pc:docMk/>
            <pc:sldMk cId="994487986" sldId="261"/>
            <ac:picMk id="2" creationId="{7E95B3AD-0BAC-FAAE-3B36-8D32D0CF91D8}"/>
          </ac:picMkLst>
        </pc:picChg>
        <pc:picChg chg="add mod">
          <ac:chgData name="Neemias Informatica Lima" userId="b77af7bd85500281" providerId="LiveId" clId="{5509A6D0-91CE-456A-A6F6-8DBF71F5F25A}" dt="2023-02-17T13:59:08.812" v="25" actId="962"/>
          <ac:picMkLst>
            <pc:docMk/>
            <pc:sldMk cId="994487986" sldId="261"/>
            <ac:picMk id="4" creationId="{1A1BA6AD-9EDD-234B-5F57-C4BBCBCE5E6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24.964" v="32" actId="14100"/>
        <pc:sldMkLst>
          <pc:docMk/>
          <pc:sldMk cId="1969009580" sldId="264"/>
        </pc:sldMkLst>
        <pc:picChg chg="del">
          <ac:chgData name="Neemias Informatica Lima" userId="b77af7bd85500281" providerId="LiveId" clId="{5509A6D0-91CE-456A-A6F6-8DBF71F5F25A}" dt="2023-02-17T13:58:08.862" v="6" actId="478"/>
          <ac:picMkLst>
            <pc:docMk/>
            <pc:sldMk cId="1969009580" sldId="264"/>
            <ac:picMk id="2" creationId="{AD30E2FC-33D1-1C75-471A-DB505EE3C873}"/>
          </ac:picMkLst>
        </pc:picChg>
        <pc:picChg chg="add mod">
          <ac:chgData name="Neemias Informatica Lima" userId="b77af7bd85500281" providerId="LiveId" clId="{5509A6D0-91CE-456A-A6F6-8DBF71F5F25A}" dt="2023-02-17T13:59:24.964" v="32" actId="14100"/>
          <ac:picMkLst>
            <pc:docMk/>
            <pc:sldMk cId="1969009580" sldId="264"/>
            <ac:picMk id="4" creationId="{68EE55D5-EF61-14EE-3592-4DCA51DAB721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7.444" v="13" actId="962"/>
        <pc:sldMkLst>
          <pc:docMk/>
          <pc:sldMk cId="2424359903" sldId="271"/>
        </pc:sldMkLst>
        <pc:picChg chg="del">
          <ac:chgData name="Neemias Informatica Lima" userId="b77af7bd85500281" providerId="LiveId" clId="{5509A6D0-91CE-456A-A6F6-8DBF71F5F25A}" dt="2023-02-17T13:58:00.906" v="1" actId="478"/>
          <ac:picMkLst>
            <pc:docMk/>
            <pc:sldMk cId="2424359903" sldId="271"/>
            <ac:picMk id="2" creationId="{390881B9-C41E-9AD8-7979-E93EB5A4CBA6}"/>
          </ac:picMkLst>
        </pc:picChg>
        <pc:picChg chg="add mod">
          <ac:chgData name="Neemias Informatica Lima" userId="b77af7bd85500281" providerId="LiveId" clId="{5509A6D0-91CE-456A-A6F6-8DBF71F5F25A}" dt="2023-02-17T13:58:37.444" v="13" actId="962"/>
          <ac:picMkLst>
            <pc:docMk/>
            <pc:sldMk cId="2424359903" sldId="271"/>
            <ac:picMk id="4" creationId="{1B463270-EB11-A9F7-5F95-9A08A42916F8}"/>
          </ac:picMkLst>
        </pc:picChg>
      </pc:sldChg>
      <pc:sldChg chg="addSp delSp modSp mod">
        <pc:chgData name="Neemias Informatica Lima" userId="b77af7bd85500281" providerId="LiveId" clId="{5509A6D0-91CE-456A-A6F6-8DBF71F5F25A}" dt="2023-02-17T13:59:47.369" v="35" actId="962"/>
        <pc:sldMkLst>
          <pc:docMk/>
          <pc:sldMk cId="244236693" sldId="272"/>
        </pc:sldMkLst>
        <pc:picChg chg="del">
          <ac:chgData name="Neemias Informatica Lima" userId="b77af7bd85500281" providerId="LiveId" clId="{5509A6D0-91CE-456A-A6F6-8DBF71F5F25A}" dt="2023-02-17T13:58:10.166" v="7" actId="478"/>
          <ac:picMkLst>
            <pc:docMk/>
            <pc:sldMk cId="244236693" sldId="272"/>
            <ac:picMk id="2" creationId="{AFB796A7-CE01-A18F-C53C-50089836920B}"/>
          </ac:picMkLst>
        </pc:picChg>
        <pc:picChg chg="add mod">
          <ac:chgData name="Neemias Informatica Lima" userId="b77af7bd85500281" providerId="LiveId" clId="{5509A6D0-91CE-456A-A6F6-8DBF71F5F25A}" dt="2023-02-17T13:59:47.369" v="35" actId="962"/>
          <ac:picMkLst>
            <pc:docMk/>
            <pc:sldMk cId="244236693" sldId="272"/>
            <ac:picMk id="4" creationId="{B302B6F0-CC60-EB36-73D6-F74530D06420}"/>
          </ac:picMkLst>
        </pc:picChg>
      </pc:sldChg>
      <pc:sldChg chg="addSp delSp modSp mod">
        <pc:chgData name="Neemias Informatica Lima" userId="b77af7bd85500281" providerId="LiveId" clId="{5509A6D0-91CE-456A-A6F6-8DBF71F5F25A}" dt="2023-02-17T13:58:32.145" v="10" actId="27614"/>
        <pc:sldMkLst>
          <pc:docMk/>
          <pc:sldMk cId="3237251479" sldId="274"/>
        </pc:sldMkLst>
        <pc:picChg chg="del">
          <ac:chgData name="Neemias Informatica Lima" userId="b77af7bd85500281" providerId="LiveId" clId="{5509A6D0-91CE-456A-A6F6-8DBF71F5F25A}" dt="2023-02-17T13:57:58.788" v="0" actId="478"/>
          <ac:picMkLst>
            <pc:docMk/>
            <pc:sldMk cId="3237251479" sldId="274"/>
            <ac:picMk id="2" creationId="{7A53A5F8-8C6D-CD01-1662-DD72A8466952}"/>
          </ac:picMkLst>
        </pc:picChg>
        <pc:picChg chg="add mod">
          <ac:chgData name="Neemias Informatica Lima" userId="b77af7bd85500281" providerId="LiveId" clId="{5509A6D0-91CE-456A-A6F6-8DBF71F5F25A}" dt="2023-02-17T13:58:32.145" v="10" actId="27614"/>
          <ac:picMkLst>
            <pc:docMk/>
            <pc:sldMk cId="3237251479" sldId="274"/>
            <ac:picMk id="4" creationId="{2FCEDD5B-0625-EC7C-519D-07AE66D2A9F1}"/>
          </ac:picMkLst>
        </pc:picChg>
      </pc:sldChg>
      <pc:sldChg chg="addSp delSp modSp mod">
        <pc:chgData name="Neemias Informatica Lima" userId="b77af7bd85500281" providerId="LiveId" clId="{5509A6D0-91CE-456A-A6F6-8DBF71F5F25A}" dt="2023-02-17T14:00:00.446" v="38" actId="962"/>
        <pc:sldMkLst>
          <pc:docMk/>
          <pc:sldMk cId="4032857767" sldId="275"/>
        </pc:sldMkLst>
        <pc:picChg chg="del">
          <ac:chgData name="Neemias Informatica Lima" userId="b77af7bd85500281" providerId="LiveId" clId="{5509A6D0-91CE-456A-A6F6-8DBF71F5F25A}" dt="2023-02-17T13:58:11.990" v="8" actId="478"/>
          <ac:picMkLst>
            <pc:docMk/>
            <pc:sldMk cId="4032857767" sldId="275"/>
            <ac:picMk id="2" creationId="{911FF8C0-A14D-52AE-EFEC-A5E033718AC0}"/>
          </ac:picMkLst>
        </pc:picChg>
        <pc:picChg chg="add mod">
          <ac:chgData name="Neemias Informatica Lima" userId="b77af7bd85500281" providerId="LiveId" clId="{5509A6D0-91CE-456A-A6F6-8DBF71F5F25A}" dt="2023-02-17T14:00:00.446" v="38" actId="962"/>
          <ac:picMkLst>
            <pc:docMk/>
            <pc:sldMk cId="4032857767" sldId="275"/>
            <ac:picMk id="4" creationId="{FB25ABD0-C7B0-650D-ACCA-BDD48F5AECA0}"/>
          </ac:picMkLst>
        </pc:picChg>
      </pc:sldChg>
    </pc:docChg>
  </pc:docChgLst>
  <pc:docChgLst>
    <pc:chgData name="Neemias Informatica Lima" userId="b77af7bd85500281" providerId="LiveId" clId="{3C88BC48-BE96-4FB4-B741-FA2931490775}"/>
    <pc:docChg chg="custSel modSld">
      <pc:chgData name="Neemias Informatica Lima" userId="b77af7bd85500281" providerId="LiveId" clId="{3C88BC48-BE96-4FB4-B741-FA2931490775}" dt="2022-10-06T23:31:24.663" v="20"/>
      <pc:docMkLst>
        <pc:docMk/>
      </pc:docMkLst>
      <pc:sldChg chg="addSp delSp modSp mod">
        <pc:chgData name="Neemias Informatica Lima" userId="b77af7bd85500281" providerId="LiveId" clId="{3C88BC48-BE96-4FB4-B741-FA2931490775}" dt="2022-10-06T23:30:03.529" v="11"/>
        <pc:sldMkLst>
          <pc:docMk/>
          <pc:sldMk cId="402958929" sldId="258"/>
        </pc:sldMkLst>
        <pc:picChg chg="del">
          <ac:chgData name="Neemias Informatica Lima" userId="b77af7bd85500281" providerId="LiveId" clId="{3C88BC48-BE96-4FB4-B741-FA2931490775}" dt="2022-10-06T23:29:18.385" v="2" actId="478"/>
          <ac:picMkLst>
            <pc:docMk/>
            <pc:sldMk cId="402958929" sldId="258"/>
            <ac:picMk id="3" creationId="{5BAA4145-1180-5BBB-A95B-B3EC4A9262FF}"/>
          </ac:picMkLst>
        </pc:picChg>
        <pc:picChg chg="add mod">
          <ac:chgData name="Neemias Informatica Lima" userId="b77af7bd85500281" providerId="LiveId" clId="{3C88BC48-BE96-4FB4-B741-FA2931490775}" dt="2022-10-06T23:30:03.529" v="11"/>
          <ac:picMkLst>
            <pc:docMk/>
            <pc:sldMk cId="402958929" sldId="258"/>
            <ac:picMk id="4" creationId="{591C03AB-06B2-353E-45F4-CD4DE1451176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7.803" v="10"/>
        <pc:sldMkLst>
          <pc:docMk/>
          <pc:sldMk cId="752383100" sldId="259"/>
        </pc:sldMkLst>
        <pc:picChg chg="del">
          <ac:chgData name="Neemias Informatica Lima" userId="b77af7bd85500281" providerId="LiveId" clId="{3C88BC48-BE96-4FB4-B741-FA2931490775}" dt="2022-10-06T23:29:17.146" v="1" actId="478"/>
          <ac:picMkLst>
            <pc:docMk/>
            <pc:sldMk cId="752383100" sldId="259"/>
            <ac:picMk id="3" creationId="{2396EF76-55ED-DB50-4413-218F7B9D6CE5}"/>
          </ac:picMkLst>
        </pc:picChg>
        <pc:picChg chg="add mod">
          <ac:chgData name="Neemias Informatica Lima" userId="b77af7bd85500281" providerId="LiveId" clId="{3C88BC48-BE96-4FB4-B741-FA2931490775}" dt="2022-10-06T23:29:57.803" v="10"/>
          <ac:picMkLst>
            <pc:docMk/>
            <pc:sldMk cId="752383100" sldId="259"/>
            <ac:picMk id="4" creationId="{B1486173-1AAF-FD8C-60E6-AF2E40929B1B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17.246" v="13" actId="14100"/>
        <pc:sldMkLst>
          <pc:docMk/>
          <pc:sldMk cId="145279048" sldId="260"/>
        </pc:sldMkLst>
        <pc:picChg chg="del">
          <ac:chgData name="Neemias Informatica Lima" userId="b77af7bd85500281" providerId="LiveId" clId="{3C88BC48-BE96-4FB4-B741-FA2931490775}" dt="2022-10-06T23:29:19.810" v="3" actId="478"/>
          <ac:picMkLst>
            <pc:docMk/>
            <pc:sldMk cId="145279048" sldId="260"/>
            <ac:picMk id="3" creationId="{92F52B43-C74C-2B00-3E75-784B73281EDF}"/>
          </ac:picMkLst>
        </pc:picChg>
        <pc:picChg chg="add mod">
          <ac:chgData name="Neemias Informatica Lima" userId="b77af7bd85500281" providerId="LiveId" clId="{3C88BC48-BE96-4FB4-B741-FA2931490775}" dt="2022-10-06T23:30:17.246" v="13" actId="14100"/>
          <ac:picMkLst>
            <pc:docMk/>
            <pc:sldMk cId="145279048" sldId="260"/>
            <ac:picMk id="4" creationId="{40A4EC15-2AC7-6AE6-0CA1-5F3FB21EE9CD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42.050" v="15" actId="14100"/>
        <pc:sldMkLst>
          <pc:docMk/>
          <pc:sldMk cId="994487986" sldId="261"/>
        </pc:sldMkLst>
        <pc:picChg chg="del">
          <ac:chgData name="Neemias Informatica Lima" userId="b77af7bd85500281" providerId="LiveId" clId="{3C88BC48-BE96-4FB4-B741-FA2931490775}" dt="2022-10-06T23:29:21.130" v="4" actId="478"/>
          <ac:picMkLst>
            <pc:docMk/>
            <pc:sldMk cId="994487986" sldId="261"/>
            <ac:picMk id="3" creationId="{8F503274-2142-5402-C374-72584C269BBB}"/>
          </ac:picMkLst>
        </pc:picChg>
        <pc:picChg chg="add mod">
          <ac:chgData name="Neemias Informatica Lima" userId="b77af7bd85500281" providerId="LiveId" clId="{3C88BC48-BE96-4FB4-B741-FA2931490775}" dt="2022-10-06T23:30:42.050" v="15" actId="14100"/>
          <ac:picMkLst>
            <pc:docMk/>
            <pc:sldMk cId="994487986" sldId="261"/>
            <ac:picMk id="4" creationId="{4AACD79E-4885-BD23-BA8B-8F7520FD84A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0:52.065" v="16"/>
        <pc:sldMkLst>
          <pc:docMk/>
          <pc:sldMk cId="752769356" sldId="262"/>
        </pc:sldMkLst>
        <pc:picChg chg="del">
          <ac:chgData name="Neemias Informatica Lima" userId="b77af7bd85500281" providerId="LiveId" clId="{3C88BC48-BE96-4FB4-B741-FA2931490775}" dt="2022-10-06T23:29:23.923" v="5" actId="478"/>
          <ac:picMkLst>
            <pc:docMk/>
            <pc:sldMk cId="752769356" sldId="262"/>
            <ac:picMk id="3" creationId="{EAB2647D-9EC3-F9E4-5151-47C21E5FD130}"/>
          </ac:picMkLst>
        </pc:picChg>
        <pc:picChg chg="add mod">
          <ac:chgData name="Neemias Informatica Lima" userId="b77af7bd85500281" providerId="LiveId" clId="{3C88BC48-BE96-4FB4-B741-FA2931490775}" dt="2022-10-06T23:30:52.065" v="16"/>
          <ac:picMkLst>
            <pc:docMk/>
            <pc:sldMk cId="752769356" sldId="262"/>
            <ac:picMk id="4" creationId="{59938737-C0E0-9199-0AB9-5ED145548636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00.067" v="17"/>
        <pc:sldMkLst>
          <pc:docMk/>
          <pc:sldMk cId="1969009580" sldId="264"/>
        </pc:sldMkLst>
        <pc:picChg chg="add mod">
          <ac:chgData name="Neemias Informatica Lima" userId="b77af7bd85500281" providerId="LiveId" clId="{3C88BC48-BE96-4FB4-B741-FA2931490775}" dt="2022-10-06T23:31:00.067" v="17"/>
          <ac:picMkLst>
            <pc:docMk/>
            <pc:sldMk cId="1969009580" sldId="264"/>
            <ac:picMk id="3" creationId="{03490138-2A1E-802C-2E15-82F60D2C435F}"/>
          </ac:picMkLst>
        </pc:picChg>
        <pc:picChg chg="del">
          <ac:chgData name="Neemias Informatica Lima" userId="b77af7bd85500281" providerId="LiveId" clId="{3C88BC48-BE96-4FB4-B741-FA2931490775}" dt="2022-10-06T23:29:25.492" v="6" actId="47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3C88BC48-BE96-4FB4-B741-FA2931490775}" dt="2022-10-06T23:29:51.339" v="9"/>
        <pc:sldMkLst>
          <pc:docMk/>
          <pc:sldMk cId="2424359903" sldId="271"/>
        </pc:sldMkLst>
        <pc:picChg chg="del">
          <ac:chgData name="Neemias Informatica Lima" userId="b77af7bd85500281" providerId="LiveId" clId="{3C88BC48-BE96-4FB4-B741-FA2931490775}" dt="2022-10-06T23:29:15.402" v="0" actId="478"/>
          <ac:picMkLst>
            <pc:docMk/>
            <pc:sldMk cId="2424359903" sldId="271"/>
            <ac:picMk id="3" creationId="{05823374-AC61-305C-EF65-A9F7AA8E8F16}"/>
          </ac:picMkLst>
        </pc:picChg>
        <pc:picChg chg="add mod">
          <ac:chgData name="Neemias Informatica Lima" userId="b77af7bd85500281" providerId="LiveId" clId="{3C88BC48-BE96-4FB4-B741-FA2931490775}" dt="2022-10-06T23:29:51.339" v="9"/>
          <ac:picMkLst>
            <pc:docMk/>
            <pc:sldMk cId="2424359903" sldId="271"/>
            <ac:picMk id="4" creationId="{FFCEC69F-AAAD-AB19-54A1-400CC92B9242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12.494" v="19" actId="14100"/>
        <pc:sldMkLst>
          <pc:docMk/>
          <pc:sldMk cId="244236693" sldId="272"/>
        </pc:sldMkLst>
        <pc:picChg chg="del">
          <ac:chgData name="Neemias Informatica Lima" userId="b77af7bd85500281" providerId="LiveId" clId="{3C88BC48-BE96-4FB4-B741-FA2931490775}" dt="2022-10-06T23:29:27.570" v="7" actId="478"/>
          <ac:picMkLst>
            <pc:docMk/>
            <pc:sldMk cId="244236693" sldId="272"/>
            <ac:picMk id="3" creationId="{6360323B-ECCF-244B-54F6-137F66A9FBEF}"/>
          </ac:picMkLst>
        </pc:picChg>
        <pc:picChg chg="add mod">
          <ac:chgData name="Neemias Informatica Lima" userId="b77af7bd85500281" providerId="LiveId" clId="{3C88BC48-BE96-4FB4-B741-FA2931490775}" dt="2022-10-06T23:31:12.494" v="19" actId="14100"/>
          <ac:picMkLst>
            <pc:docMk/>
            <pc:sldMk cId="244236693" sldId="272"/>
            <ac:picMk id="4" creationId="{E3454DAC-1191-EAF2-B4BE-517BFEEF1FCE}"/>
          </ac:picMkLst>
        </pc:picChg>
      </pc:sldChg>
      <pc:sldChg chg="addSp delSp modSp mod">
        <pc:chgData name="Neemias Informatica Lima" userId="b77af7bd85500281" providerId="LiveId" clId="{3C88BC48-BE96-4FB4-B741-FA2931490775}" dt="2022-10-06T23:31:24.663" v="20"/>
        <pc:sldMkLst>
          <pc:docMk/>
          <pc:sldMk cId="1439188954" sldId="273"/>
        </pc:sldMkLst>
        <pc:picChg chg="add mod">
          <ac:chgData name="Neemias Informatica Lima" userId="b77af7bd85500281" providerId="LiveId" clId="{3C88BC48-BE96-4FB4-B741-FA2931490775}" dt="2022-10-06T23:31:24.663" v="20"/>
          <ac:picMkLst>
            <pc:docMk/>
            <pc:sldMk cId="1439188954" sldId="273"/>
            <ac:picMk id="3" creationId="{6D6D226C-0E10-633B-06B7-629C045CE981}"/>
          </ac:picMkLst>
        </pc:picChg>
        <pc:picChg chg="del">
          <ac:chgData name="Neemias Informatica Lima" userId="b77af7bd85500281" providerId="LiveId" clId="{3C88BC48-BE96-4FB4-B741-FA2931490775}" dt="2022-10-06T23:29:29.227" v="8" actId="478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480645D2-6E45-4AA9-9E62-E1437C496857}"/>
    <pc:docChg chg="addSld delSld modSld">
      <pc:chgData name="Neemias Informatica Lima" userId="b77af7bd85500281" providerId="LiveId" clId="{480645D2-6E45-4AA9-9E62-E1437C496857}" dt="2024-01-12T00:01:53.908" v="1"/>
      <pc:docMkLst>
        <pc:docMk/>
      </pc:docMkLst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307351543" sldId="25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673714155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150007698" sldId="257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398630759" sldId="258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3005055979" sldId="259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23522970" sldId="260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455100070" sldId="261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1533574136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4063337808" sldId="26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530856640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731110146" sldId="263"/>
        </pc:sldMkLst>
      </pc:sldChg>
      <pc:sldChg chg="add">
        <pc:chgData name="Neemias Informatica Lima" userId="b77af7bd85500281" providerId="LiveId" clId="{480645D2-6E45-4AA9-9E62-E1437C496857}" dt="2024-01-12T00:01:53.908" v="1"/>
        <pc:sldMkLst>
          <pc:docMk/>
          <pc:sldMk cId="2415505045" sldId="2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196196008" sldId="265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51065780" sldId="276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864668640" sldId="277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77404572" sldId="282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919621851" sldId="361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3507524063" sldId="364"/>
        </pc:sldMkLst>
      </pc:sldChg>
      <pc:sldChg chg="del">
        <pc:chgData name="Neemias Informatica Lima" userId="b77af7bd85500281" providerId="LiveId" clId="{480645D2-6E45-4AA9-9E62-E1437C496857}" dt="2024-01-12T00:01:26.585" v="0" actId="2696"/>
        <pc:sldMkLst>
          <pc:docMk/>
          <pc:sldMk cId="1267581306" sldId="365"/>
        </pc:sldMkLst>
      </pc:sldChg>
    </pc:docChg>
  </pc:docChgLst>
  <pc:docChgLst>
    <pc:chgData name="Neemias Informatica Lima" userId="b77af7bd85500281" providerId="LiveId" clId="{AE9A2D56-F68C-4208-AC8B-10DDB8EEC873}"/>
    <pc:docChg chg="custSel modSld">
      <pc:chgData name="Neemias Informatica Lima" userId="b77af7bd85500281" providerId="LiveId" clId="{AE9A2D56-F68C-4208-AC8B-10DDB8EEC873}" dt="2024-03-01T10:37:49.795" v="39" actId="962"/>
      <pc:docMkLst>
        <pc:docMk/>
      </pc:docMkLst>
      <pc:sldChg chg="addSp delSp modSp mod">
        <pc:chgData name="Neemias Informatica Lima" userId="b77af7bd85500281" providerId="LiveId" clId="{AE9A2D56-F68C-4208-AC8B-10DDB8EEC873}" dt="2024-03-01T10:37:49.795" v="39" actId="962"/>
        <pc:sldMkLst>
          <pc:docMk/>
          <pc:sldMk cId="2431282201" sldId="265"/>
        </pc:sldMkLst>
        <pc:picChg chg="add mod">
          <ac:chgData name="Neemias Informatica Lima" userId="b77af7bd85500281" providerId="LiveId" clId="{AE9A2D56-F68C-4208-AC8B-10DDB8EEC873}" dt="2024-03-01T10:37:49.795" v="39" actId="962"/>
          <ac:picMkLst>
            <pc:docMk/>
            <pc:sldMk cId="2431282201" sldId="265"/>
            <ac:picMk id="3" creationId="{05444F1E-1142-327E-0EBA-854BC4561C50}"/>
          </ac:picMkLst>
        </pc:picChg>
        <pc:picChg chg="del">
          <ac:chgData name="Neemias Informatica Lima" userId="b77af7bd85500281" providerId="LiveId" clId="{AE9A2D56-F68C-4208-AC8B-10DDB8EEC873}" dt="2024-02-29T20:30:56.739" v="8" actId="478"/>
          <ac:picMkLst>
            <pc:docMk/>
            <pc:sldMk cId="2431282201" sldId="265"/>
            <ac:picMk id="3" creationId="{FBF40610-BE54-E5B1-FAFA-C56A7CBD8527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07.299" v="11" actId="962"/>
        <pc:sldMkLst>
          <pc:docMk/>
          <pc:sldMk cId="358973637" sldId="268"/>
        </pc:sldMkLst>
        <pc:picChg chg="del">
          <ac:chgData name="Neemias Informatica Lima" userId="b77af7bd85500281" providerId="LiveId" clId="{AE9A2D56-F68C-4208-AC8B-10DDB8EEC873}" dt="2024-02-29T20:30:44.290" v="0" actId="478"/>
          <ac:picMkLst>
            <pc:docMk/>
            <pc:sldMk cId="358973637" sldId="268"/>
            <ac:picMk id="3" creationId="{37B5B13C-1256-BDA3-D1A8-CFA0C09A3D7F}"/>
          </ac:picMkLst>
        </pc:picChg>
        <pc:picChg chg="add mod">
          <ac:chgData name="Neemias Informatica Lima" userId="b77af7bd85500281" providerId="LiveId" clId="{AE9A2D56-F68C-4208-AC8B-10DDB8EEC873}" dt="2024-02-29T20:31:07.299" v="11" actId="962"/>
          <ac:picMkLst>
            <pc:docMk/>
            <pc:sldMk cId="358973637" sldId="268"/>
            <ac:picMk id="4" creationId="{0238AFE7-D10B-05B2-D10C-FDBF4A4CEF36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07.763" v="27" actId="962"/>
        <pc:sldMkLst>
          <pc:docMk/>
          <pc:sldMk cId="2824977652" sldId="269"/>
        </pc:sldMkLst>
        <pc:picChg chg="del">
          <ac:chgData name="Neemias Informatica Lima" userId="b77af7bd85500281" providerId="LiveId" clId="{AE9A2D56-F68C-4208-AC8B-10DDB8EEC873}" dt="2024-02-29T20:30:45.732" v="1" actId="478"/>
          <ac:picMkLst>
            <pc:docMk/>
            <pc:sldMk cId="2824977652" sldId="269"/>
            <ac:picMk id="3" creationId="{D4087A98-B14D-6A80-62F9-BAD119611378}"/>
          </ac:picMkLst>
        </pc:picChg>
        <pc:picChg chg="add del mod">
          <ac:chgData name="Neemias Informatica Lima" userId="b77af7bd85500281" providerId="LiveId" clId="{AE9A2D56-F68C-4208-AC8B-10DDB8EEC873}" dt="2024-02-29T20:32:05.911" v="24" actId="478"/>
          <ac:picMkLst>
            <pc:docMk/>
            <pc:sldMk cId="2824977652" sldId="269"/>
            <ac:picMk id="4" creationId="{EE6D6AB1-2E63-A5CB-ED7A-1B11E21465F4}"/>
          </ac:picMkLst>
        </pc:picChg>
        <pc:picChg chg="add mod">
          <ac:chgData name="Neemias Informatica Lima" userId="b77af7bd85500281" providerId="LiveId" clId="{AE9A2D56-F68C-4208-AC8B-10DDB8EEC873}" dt="2024-02-29T20:32:07.763" v="27" actId="962"/>
          <ac:picMkLst>
            <pc:docMk/>
            <pc:sldMk cId="2824977652" sldId="269"/>
            <ac:picMk id="6" creationId="{374EC5B5-AC15-38EB-7DCC-213F75264B45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23.094" v="17" actId="962"/>
        <pc:sldMkLst>
          <pc:docMk/>
          <pc:sldMk cId="191442360" sldId="270"/>
        </pc:sldMkLst>
        <pc:picChg chg="del">
          <ac:chgData name="Neemias Informatica Lima" userId="b77af7bd85500281" providerId="LiveId" clId="{AE9A2D56-F68C-4208-AC8B-10DDB8EEC873}" dt="2024-02-29T20:30:47.438" v="2" actId="478"/>
          <ac:picMkLst>
            <pc:docMk/>
            <pc:sldMk cId="191442360" sldId="270"/>
            <ac:picMk id="3" creationId="{654B64AF-9097-E57E-EAE3-CD05AF7EEC97}"/>
          </ac:picMkLst>
        </pc:picChg>
        <pc:picChg chg="add mod">
          <ac:chgData name="Neemias Informatica Lima" userId="b77af7bd85500281" providerId="LiveId" clId="{AE9A2D56-F68C-4208-AC8B-10DDB8EEC873}" dt="2024-02-29T20:31:23.094" v="17" actId="962"/>
          <ac:picMkLst>
            <pc:docMk/>
            <pc:sldMk cId="191442360" sldId="270"/>
            <ac:picMk id="4" creationId="{E3835FAC-7A2D-0D5E-221E-F8037F65D190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30.186" v="20" actId="962"/>
        <pc:sldMkLst>
          <pc:docMk/>
          <pc:sldMk cId="3432517485" sldId="271"/>
        </pc:sldMkLst>
        <pc:picChg chg="del">
          <ac:chgData name="Neemias Informatica Lima" userId="b77af7bd85500281" providerId="LiveId" clId="{AE9A2D56-F68C-4208-AC8B-10DDB8EEC873}" dt="2024-02-29T20:30:49.063" v="3" actId="478"/>
          <ac:picMkLst>
            <pc:docMk/>
            <pc:sldMk cId="3432517485" sldId="271"/>
            <ac:picMk id="3" creationId="{17AE593F-2481-BF53-D8EF-99FD3130EF4F}"/>
          </ac:picMkLst>
        </pc:picChg>
        <pc:picChg chg="add mod">
          <ac:chgData name="Neemias Informatica Lima" userId="b77af7bd85500281" providerId="LiveId" clId="{AE9A2D56-F68C-4208-AC8B-10DDB8EEC873}" dt="2024-02-29T20:31:30.186" v="20" actId="962"/>
          <ac:picMkLst>
            <pc:docMk/>
            <pc:sldMk cId="3432517485" sldId="271"/>
            <ac:picMk id="4" creationId="{4DBCE222-40A8-BFA6-32C0-55486F9E88AA}"/>
          </ac:picMkLst>
        </pc:picChg>
      </pc:sldChg>
      <pc:sldChg chg="addSp delSp modSp mod">
        <pc:chgData name="Neemias Informatica Lima" userId="b77af7bd85500281" providerId="LiveId" clId="{AE9A2D56-F68C-4208-AC8B-10DDB8EEC873}" dt="2024-02-29T20:31:48.055" v="23" actId="962"/>
        <pc:sldMkLst>
          <pc:docMk/>
          <pc:sldMk cId="3149250156" sldId="272"/>
        </pc:sldMkLst>
        <pc:picChg chg="del">
          <ac:chgData name="Neemias Informatica Lima" userId="b77af7bd85500281" providerId="LiveId" clId="{AE9A2D56-F68C-4208-AC8B-10DDB8EEC873}" dt="2024-02-29T20:30:50.353" v="4" actId="478"/>
          <ac:picMkLst>
            <pc:docMk/>
            <pc:sldMk cId="3149250156" sldId="272"/>
            <ac:picMk id="3" creationId="{87776679-717A-2A93-D5F5-5B0B138DAC8C}"/>
          </ac:picMkLst>
        </pc:picChg>
        <pc:picChg chg="add mod">
          <ac:chgData name="Neemias Informatica Lima" userId="b77af7bd85500281" providerId="LiveId" clId="{AE9A2D56-F68C-4208-AC8B-10DDB8EEC873}" dt="2024-02-29T20:31:48.055" v="23" actId="962"/>
          <ac:picMkLst>
            <pc:docMk/>
            <pc:sldMk cId="3149250156" sldId="272"/>
            <ac:picMk id="4" creationId="{7DE3ACD6-D2CE-6DF6-5318-EDB9BFADBE7C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15.174" v="30" actId="962"/>
        <pc:sldMkLst>
          <pc:docMk/>
          <pc:sldMk cId="316013847" sldId="273"/>
        </pc:sldMkLst>
        <pc:picChg chg="del">
          <ac:chgData name="Neemias Informatica Lima" userId="b77af7bd85500281" providerId="LiveId" clId="{AE9A2D56-F68C-4208-AC8B-10DDB8EEC873}" dt="2024-02-29T20:30:52.761" v="5" actId="478"/>
          <ac:picMkLst>
            <pc:docMk/>
            <pc:sldMk cId="316013847" sldId="273"/>
            <ac:picMk id="3" creationId="{95B5AD6D-BFF6-1AE5-5DF6-35F965A1467A}"/>
          </ac:picMkLst>
        </pc:picChg>
        <pc:picChg chg="add mod">
          <ac:chgData name="Neemias Informatica Lima" userId="b77af7bd85500281" providerId="LiveId" clId="{AE9A2D56-F68C-4208-AC8B-10DDB8EEC873}" dt="2024-02-29T20:32:15.174" v="30" actId="962"/>
          <ac:picMkLst>
            <pc:docMk/>
            <pc:sldMk cId="316013847" sldId="273"/>
            <ac:picMk id="4" creationId="{67A3A541-6BF5-E646-79BB-6ACD81E399FF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22.398" v="33" actId="962"/>
        <pc:sldMkLst>
          <pc:docMk/>
          <pc:sldMk cId="2095798754" sldId="274"/>
        </pc:sldMkLst>
        <pc:picChg chg="del">
          <ac:chgData name="Neemias Informatica Lima" userId="b77af7bd85500281" providerId="LiveId" clId="{AE9A2D56-F68C-4208-AC8B-10DDB8EEC873}" dt="2024-02-29T20:30:53.693" v="6" actId="478"/>
          <ac:picMkLst>
            <pc:docMk/>
            <pc:sldMk cId="2095798754" sldId="274"/>
            <ac:picMk id="3" creationId="{12011E63-BFB0-4B4B-D6E1-4D6C5B3B8143}"/>
          </ac:picMkLst>
        </pc:picChg>
        <pc:picChg chg="add mod">
          <ac:chgData name="Neemias Informatica Lima" userId="b77af7bd85500281" providerId="LiveId" clId="{AE9A2D56-F68C-4208-AC8B-10DDB8EEC873}" dt="2024-02-29T20:32:22.398" v="33" actId="962"/>
          <ac:picMkLst>
            <pc:docMk/>
            <pc:sldMk cId="2095798754" sldId="274"/>
            <ac:picMk id="4" creationId="{810B6153-6733-B8B6-FE00-FECE39EA9B19}"/>
          </ac:picMkLst>
        </pc:picChg>
      </pc:sldChg>
      <pc:sldChg chg="addSp delSp modSp mod">
        <pc:chgData name="Neemias Informatica Lima" userId="b77af7bd85500281" providerId="LiveId" clId="{AE9A2D56-F68C-4208-AC8B-10DDB8EEC873}" dt="2024-02-29T20:32:30.136" v="36" actId="962"/>
        <pc:sldMkLst>
          <pc:docMk/>
          <pc:sldMk cId="2869687810" sldId="275"/>
        </pc:sldMkLst>
        <pc:picChg chg="del">
          <ac:chgData name="Neemias Informatica Lima" userId="b77af7bd85500281" providerId="LiveId" clId="{AE9A2D56-F68C-4208-AC8B-10DDB8EEC873}" dt="2024-02-29T20:30:55.093" v="7" actId="478"/>
          <ac:picMkLst>
            <pc:docMk/>
            <pc:sldMk cId="2869687810" sldId="275"/>
            <ac:picMk id="3" creationId="{85F8105F-5E64-E7FC-44FF-B97E2C22B9F0}"/>
          </ac:picMkLst>
        </pc:picChg>
        <pc:picChg chg="add mod">
          <ac:chgData name="Neemias Informatica Lima" userId="b77af7bd85500281" providerId="LiveId" clId="{AE9A2D56-F68C-4208-AC8B-10DDB8EEC873}" dt="2024-02-29T20:32:30.136" v="36" actId="962"/>
          <ac:picMkLst>
            <pc:docMk/>
            <pc:sldMk cId="2869687810" sldId="275"/>
            <ac:picMk id="4" creationId="{8AF1FF2E-133A-FB77-1EAB-1C87264DE001}"/>
          </ac:picMkLst>
        </pc:picChg>
      </pc:sldChg>
    </pc:docChg>
  </pc:docChgLst>
  <pc:docChgLst>
    <pc:chgData name="Neemias Informatica Lima" userId="b77af7bd85500281" providerId="LiveId" clId="{57850977-1BFE-49C3-8B28-01C30D8EABA2}"/>
    <pc:docChg chg="custSel delSld modSld">
      <pc:chgData name="Neemias Informatica Lima" userId="b77af7bd85500281" providerId="LiveId" clId="{57850977-1BFE-49C3-8B28-01C30D8EABA2}" dt="2023-05-11T10:47:08.997" v="35" actId="962"/>
      <pc:docMkLst>
        <pc:docMk/>
      </pc:docMkLst>
      <pc:sldChg chg="addSp delSp modSp mod">
        <pc:chgData name="Neemias Informatica Lima" userId="b77af7bd85500281" providerId="LiveId" clId="{57850977-1BFE-49C3-8B28-01C30D8EABA2}" dt="2023-05-11T10:46:23.114" v="14" actId="962"/>
        <pc:sldMkLst>
          <pc:docMk/>
          <pc:sldMk cId="673714155" sldId="257"/>
        </pc:sldMkLst>
        <pc:picChg chg="del">
          <ac:chgData name="Neemias Informatica Lima" userId="b77af7bd85500281" providerId="LiveId" clId="{57850977-1BFE-49C3-8B28-01C30D8EABA2}" dt="2023-05-11T10:45:59.328" v="0" actId="478"/>
          <ac:picMkLst>
            <pc:docMk/>
            <pc:sldMk cId="673714155" sldId="257"/>
            <ac:picMk id="3" creationId="{BD9CB06A-083A-677C-08D4-2BF82A7D8130}"/>
          </ac:picMkLst>
        </pc:picChg>
        <pc:picChg chg="add mod">
          <ac:chgData name="Neemias Informatica Lima" userId="b77af7bd85500281" providerId="LiveId" clId="{57850977-1BFE-49C3-8B28-01C30D8EABA2}" dt="2023-05-11T10:46:23.114" v="14" actId="962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54.996" v="29" actId="962"/>
        <pc:sldMkLst>
          <pc:docMk/>
          <pc:sldMk cId="4063337808" sldId="262"/>
        </pc:sldMkLst>
        <pc:picChg chg="del">
          <ac:chgData name="Neemias Informatica Lima" userId="b77af7bd85500281" providerId="LiveId" clId="{57850977-1BFE-49C3-8B28-01C30D8EABA2}" dt="2023-05-11T10:46:07.779" v="5" actId="478"/>
          <ac:picMkLst>
            <pc:docMk/>
            <pc:sldMk cId="4063337808" sldId="262"/>
            <ac:picMk id="3" creationId="{3B60B0FD-11FB-A269-220B-3143F91A153A}"/>
          </ac:picMkLst>
        </pc:picChg>
        <pc:picChg chg="add mod">
          <ac:chgData name="Neemias Informatica Lima" userId="b77af7bd85500281" providerId="LiveId" clId="{57850977-1BFE-49C3-8B28-01C30D8EABA2}" dt="2023-05-11T10:46:54.996" v="29" actId="962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1.497" v="32" actId="962"/>
        <pc:sldMkLst>
          <pc:docMk/>
          <pc:sldMk cId="530856640" sldId="263"/>
        </pc:sldMkLst>
        <pc:picChg chg="del">
          <ac:chgData name="Neemias Informatica Lima" userId="b77af7bd85500281" providerId="LiveId" clId="{57850977-1BFE-49C3-8B28-01C30D8EABA2}" dt="2023-05-11T10:46:09.683" v="6" actId="478"/>
          <ac:picMkLst>
            <pc:docMk/>
            <pc:sldMk cId="530856640" sldId="263"/>
            <ac:picMk id="3" creationId="{A05A85B8-CC71-129A-D557-A9B26F2E7626}"/>
          </ac:picMkLst>
        </pc:picChg>
        <pc:picChg chg="add mod">
          <ac:chgData name="Neemias Informatica Lima" userId="b77af7bd85500281" providerId="LiveId" clId="{57850977-1BFE-49C3-8B28-01C30D8EABA2}" dt="2023-05-11T10:47:01.497" v="32" actId="962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57850977-1BFE-49C3-8B28-01C30D8EABA2}" dt="2023-05-11T10:47:08.997" v="35" actId="962"/>
        <pc:sldMkLst>
          <pc:docMk/>
          <pc:sldMk cId="3196196008" sldId="265"/>
        </pc:sldMkLst>
        <pc:picChg chg="del">
          <ac:chgData name="Neemias Informatica Lima" userId="b77af7bd85500281" providerId="LiveId" clId="{57850977-1BFE-49C3-8B28-01C30D8EABA2}" dt="2023-05-11T10:46:11.062" v="7" actId="478"/>
          <ac:picMkLst>
            <pc:docMk/>
            <pc:sldMk cId="3196196008" sldId="265"/>
            <ac:picMk id="3" creationId="{91B94536-5A5C-4F3C-F757-ACC341056ADC}"/>
          </ac:picMkLst>
        </pc:picChg>
        <pc:picChg chg="add mod">
          <ac:chgData name="Neemias Informatica Lima" userId="b77af7bd85500281" providerId="LiveId" clId="{57850977-1BFE-49C3-8B28-01C30D8EABA2}" dt="2023-05-11T10:47:08.997" v="35" actId="962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29.934" v="17" actId="962"/>
        <pc:sldMkLst>
          <pc:docMk/>
          <pc:sldMk cId="1851065780" sldId="276"/>
        </pc:sldMkLst>
        <pc:picChg chg="del">
          <ac:chgData name="Neemias Informatica Lima" userId="b77af7bd85500281" providerId="LiveId" clId="{57850977-1BFE-49C3-8B28-01C30D8EABA2}" dt="2023-05-11T10:46:00.811" v="1" actId="478"/>
          <ac:picMkLst>
            <pc:docMk/>
            <pc:sldMk cId="1851065780" sldId="276"/>
            <ac:picMk id="3" creationId="{79290576-D0A4-1401-ABE0-72FB19769B49}"/>
          </ac:picMkLst>
        </pc:picChg>
        <pc:picChg chg="add mod">
          <ac:chgData name="Neemias Informatica Lima" userId="b77af7bd85500281" providerId="LiveId" clId="{57850977-1BFE-49C3-8B28-01C30D8EABA2}" dt="2023-05-11T10:46:29.934" v="17" actId="962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35.712" v="20" actId="962"/>
        <pc:sldMkLst>
          <pc:docMk/>
          <pc:sldMk cId="1864668640" sldId="277"/>
        </pc:sldMkLst>
        <pc:picChg chg="del">
          <ac:chgData name="Neemias Informatica Lima" userId="b77af7bd85500281" providerId="LiveId" clId="{57850977-1BFE-49C3-8B28-01C30D8EABA2}" dt="2023-05-11T10:46:02.498" v="2" actId="478"/>
          <ac:picMkLst>
            <pc:docMk/>
            <pc:sldMk cId="1864668640" sldId="277"/>
            <ac:picMk id="3" creationId="{CDF0FEA6-C866-9529-354F-01797577E0B1}"/>
          </ac:picMkLst>
        </pc:picChg>
        <pc:picChg chg="add mod">
          <ac:chgData name="Neemias Informatica Lima" userId="b77af7bd85500281" providerId="LiveId" clId="{57850977-1BFE-49C3-8B28-01C30D8EABA2}" dt="2023-05-11T10:46:35.712" v="20" actId="962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1.646" v="23" actId="962"/>
        <pc:sldMkLst>
          <pc:docMk/>
          <pc:sldMk cId="3902238588" sldId="279"/>
        </pc:sldMkLst>
        <pc:picChg chg="del">
          <ac:chgData name="Neemias Informatica Lima" userId="b77af7bd85500281" providerId="LiveId" clId="{57850977-1BFE-49C3-8B28-01C30D8EABA2}" dt="2023-05-11T10:46:04.106" v="3" actId="478"/>
          <ac:picMkLst>
            <pc:docMk/>
            <pc:sldMk cId="3902238588" sldId="279"/>
            <ac:picMk id="3" creationId="{1B4C2122-E5C6-7D5E-3123-4D6DFFC56DC7}"/>
          </ac:picMkLst>
        </pc:picChg>
        <pc:picChg chg="add mod">
          <ac:chgData name="Neemias Informatica Lima" userId="b77af7bd85500281" providerId="LiveId" clId="{57850977-1BFE-49C3-8B28-01C30D8EABA2}" dt="2023-05-11T10:46:41.646" v="23" actId="962"/>
          <ac:picMkLst>
            <pc:docMk/>
            <pc:sldMk cId="3902238588" sldId="279"/>
            <ac:picMk id="4" creationId="{2CDA2892-2CCE-91E8-C773-548CDB7EC323}"/>
          </ac:picMkLst>
        </pc:picChg>
      </pc:sldChg>
      <pc:sldChg chg="delSp del mod">
        <pc:chgData name="Neemias Informatica Lima" userId="b77af7bd85500281" providerId="LiveId" clId="{57850977-1BFE-49C3-8B28-01C30D8EABA2}" dt="2023-05-11T10:46:15.258" v="10" actId="47"/>
        <pc:sldMkLst>
          <pc:docMk/>
          <pc:sldMk cId="487904304" sldId="281"/>
        </pc:sldMkLst>
        <pc:picChg chg="del">
          <ac:chgData name="Neemias Informatica Lima" userId="b77af7bd85500281" providerId="LiveId" clId="{57850977-1BFE-49C3-8B28-01C30D8EABA2}" dt="2023-05-11T10:46:13.855" v="9" actId="478"/>
          <ac:picMkLst>
            <pc:docMk/>
            <pc:sldMk cId="487904304" sldId="281"/>
            <ac:picMk id="3" creationId="{E9797015-83BA-F887-F500-B6E1B26E6F96}"/>
          </ac:picMkLst>
        </pc:picChg>
        <pc:picChg chg="del">
          <ac:chgData name="Neemias Informatica Lima" userId="b77af7bd85500281" providerId="LiveId" clId="{57850977-1BFE-49C3-8B28-01C30D8EABA2}" dt="2023-05-11T10:46:12.816" v="8" actId="478"/>
          <ac:picMkLst>
            <pc:docMk/>
            <pc:sldMk cId="487904304" sldId="281"/>
            <ac:picMk id="1026" creationId="{4B1958CF-0A4B-9B2D-2592-99D70E8EAA4C}"/>
          </ac:picMkLst>
        </pc:picChg>
      </pc:sldChg>
      <pc:sldChg chg="addSp delSp modSp mod">
        <pc:chgData name="Neemias Informatica Lima" userId="b77af7bd85500281" providerId="LiveId" clId="{57850977-1BFE-49C3-8B28-01C30D8EABA2}" dt="2023-05-11T10:46:48.364" v="26" actId="962"/>
        <pc:sldMkLst>
          <pc:docMk/>
          <pc:sldMk cId="77404572" sldId="282"/>
        </pc:sldMkLst>
        <pc:picChg chg="add mod">
          <ac:chgData name="Neemias Informatica Lima" userId="b77af7bd85500281" providerId="LiveId" clId="{57850977-1BFE-49C3-8B28-01C30D8EABA2}" dt="2023-05-11T10:46:48.364" v="26" actId="962"/>
          <ac:picMkLst>
            <pc:docMk/>
            <pc:sldMk cId="77404572" sldId="282"/>
            <ac:picMk id="3" creationId="{6B163110-9B66-0CD2-429D-F013CFE04C80}"/>
          </ac:picMkLst>
        </pc:picChg>
        <pc:picChg chg="del">
          <ac:chgData name="Neemias Informatica Lima" userId="b77af7bd85500281" providerId="LiveId" clId="{57850977-1BFE-49C3-8B28-01C30D8EABA2}" dt="2023-05-11T10:46:05.827" v="4" actId="478"/>
          <ac:picMkLst>
            <pc:docMk/>
            <pc:sldMk cId="77404572" sldId="282"/>
            <ac:picMk id="4" creationId="{9BC27621-E5AB-83B3-9154-741F5EF59724}"/>
          </ac:picMkLst>
        </pc:picChg>
      </pc:sldChg>
      <pc:sldChg chg="delSp mod">
        <pc:chgData name="Neemias Informatica Lima" userId="b77af7bd85500281" providerId="LiveId" clId="{57850977-1BFE-49C3-8B28-01C30D8EABA2}" dt="2023-05-11T10:46:16.727" v="11" actId="478"/>
        <pc:sldMkLst>
          <pc:docMk/>
          <pc:sldMk cId="3333231734" sldId="283"/>
        </pc:sldMkLst>
        <pc:picChg chg="del">
          <ac:chgData name="Neemias Informatica Lima" userId="b77af7bd85500281" providerId="LiveId" clId="{57850977-1BFE-49C3-8B28-01C30D8EABA2}" dt="2023-05-11T10:46:16.727" v="11" actId="478"/>
          <ac:picMkLst>
            <pc:docMk/>
            <pc:sldMk cId="3333231734" sldId="283"/>
            <ac:picMk id="4" creationId="{40425245-F418-B28B-EA08-64327B669DE8}"/>
          </ac:picMkLst>
        </pc:picChg>
      </pc:sldChg>
    </pc:docChg>
  </pc:docChgLst>
  <pc:docChgLst>
    <pc:chgData name="Neemias Informatica Lima" userId="b77af7bd85500281" providerId="LiveId" clId="{53FD9ACE-51B5-4260-904E-25EBFA3497FB}"/>
    <pc:docChg chg="custSel modSld">
      <pc:chgData name="Neemias Informatica Lima" userId="b77af7bd85500281" providerId="LiveId" clId="{53FD9ACE-51B5-4260-904E-25EBFA3497FB}" dt="2024-04-19T14:30:36.752" v="35" actId="962"/>
      <pc:docMkLst>
        <pc:docMk/>
      </pc:docMkLst>
      <pc:sldChg chg="addSp delSp modSp mod">
        <pc:chgData name="Neemias Informatica Lima" userId="b77af7bd85500281" providerId="LiveId" clId="{53FD9ACE-51B5-4260-904E-25EBFA3497FB}" dt="2024-04-19T14:30:36.752" v="35" actId="962"/>
        <pc:sldMkLst>
          <pc:docMk/>
          <pc:sldMk cId="2431282201" sldId="265"/>
        </pc:sldMkLst>
        <pc:picChg chg="del">
          <ac:chgData name="Neemias Informatica Lima" userId="b77af7bd85500281" providerId="LiveId" clId="{53FD9ACE-51B5-4260-904E-25EBFA3497FB}" dt="2024-04-19T00:14:55.415" v="8" actId="478"/>
          <ac:picMkLst>
            <pc:docMk/>
            <pc:sldMk cId="2431282201" sldId="265"/>
            <ac:picMk id="3" creationId="{9F253E3D-A39E-85BD-B1CE-C6A2C6581209}"/>
          </ac:picMkLst>
        </pc:picChg>
        <pc:picChg chg="add mod">
          <ac:chgData name="Neemias Informatica Lima" userId="b77af7bd85500281" providerId="LiveId" clId="{53FD9ACE-51B5-4260-904E-25EBFA3497FB}" dt="2024-04-19T14:30:36.752" v="35" actId="962"/>
          <ac:picMkLst>
            <pc:docMk/>
            <pc:sldMk cId="2431282201" sldId="265"/>
            <ac:picMk id="3" creationId="{AF3A5376-393D-048D-4A2C-4DC50F752181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36.697" v="11" actId="962"/>
        <pc:sldMkLst>
          <pc:docMk/>
          <pc:sldMk cId="358973637" sldId="268"/>
        </pc:sldMkLst>
        <pc:picChg chg="del">
          <ac:chgData name="Neemias Informatica Lima" userId="b77af7bd85500281" providerId="LiveId" clId="{53FD9ACE-51B5-4260-904E-25EBFA3497FB}" dt="2024-04-19T00:14:44.729" v="0" actId="478"/>
          <ac:picMkLst>
            <pc:docMk/>
            <pc:sldMk cId="358973637" sldId="268"/>
            <ac:picMk id="3" creationId="{DF2EB477-F6C6-E5FC-5185-31F8426D5419}"/>
          </ac:picMkLst>
        </pc:picChg>
        <pc:picChg chg="add mod">
          <ac:chgData name="Neemias Informatica Lima" userId="b77af7bd85500281" providerId="LiveId" clId="{53FD9ACE-51B5-4260-904E-25EBFA3497FB}" dt="2024-04-19T00:15:36.697" v="11" actId="962"/>
          <ac:picMkLst>
            <pc:docMk/>
            <pc:sldMk cId="358973637" sldId="268"/>
            <ac:picMk id="4" creationId="{A714AEAF-A8F7-A38B-365A-F57EEA74E30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3.807" v="14" actId="962"/>
        <pc:sldMkLst>
          <pc:docMk/>
          <pc:sldMk cId="2824977652" sldId="269"/>
        </pc:sldMkLst>
        <pc:picChg chg="del">
          <ac:chgData name="Neemias Informatica Lima" userId="b77af7bd85500281" providerId="LiveId" clId="{53FD9ACE-51B5-4260-904E-25EBFA3497FB}" dt="2024-04-19T00:14:45.862" v="1" actId="478"/>
          <ac:picMkLst>
            <pc:docMk/>
            <pc:sldMk cId="2824977652" sldId="269"/>
            <ac:picMk id="3" creationId="{468484E5-25A2-75B4-BE72-8769AF1CC82A}"/>
          </ac:picMkLst>
        </pc:picChg>
        <pc:picChg chg="add mod">
          <ac:chgData name="Neemias Informatica Lima" userId="b77af7bd85500281" providerId="LiveId" clId="{53FD9ACE-51B5-4260-904E-25EBFA3497FB}" dt="2024-04-19T00:15:43.807" v="14" actId="962"/>
          <ac:picMkLst>
            <pc:docMk/>
            <pc:sldMk cId="2824977652" sldId="269"/>
            <ac:picMk id="4" creationId="{C4095886-0ECB-0799-4FF6-3C66628A42DD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49.715" v="17" actId="962"/>
        <pc:sldMkLst>
          <pc:docMk/>
          <pc:sldMk cId="191442360" sldId="270"/>
        </pc:sldMkLst>
        <pc:picChg chg="del">
          <ac:chgData name="Neemias Informatica Lima" userId="b77af7bd85500281" providerId="LiveId" clId="{53FD9ACE-51B5-4260-904E-25EBFA3497FB}" dt="2024-04-19T00:14:46.919" v="2" actId="478"/>
          <ac:picMkLst>
            <pc:docMk/>
            <pc:sldMk cId="191442360" sldId="270"/>
            <ac:picMk id="3" creationId="{39369D36-6629-290C-99AA-FADFB3AAEE12}"/>
          </ac:picMkLst>
        </pc:picChg>
        <pc:picChg chg="add mod">
          <ac:chgData name="Neemias Informatica Lima" userId="b77af7bd85500281" providerId="LiveId" clId="{53FD9ACE-51B5-4260-904E-25EBFA3497FB}" dt="2024-04-19T00:15:49.715" v="17" actId="962"/>
          <ac:picMkLst>
            <pc:docMk/>
            <pc:sldMk cId="191442360" sldId="270"/>
            <ac:picMk id="4" creationId="{1874630E-B245-65C6-A292-119994971D3B}"/>
          </ac:picMkLst>
        </pc:picChg>
      </pc:sldChg>
      <pc:sldChg chg="addSp delSp modSp mod">
        <pc:chgData name="Neemias Informatica Lima" userId="b77af7bd85500281" providerId="LiveId" clId="{53FD9ACE-51B5-4260-904E-25EBFA3497FB}" dt="2024-04-19T00:15:55.939" v="20" actId="962"/>
        <pc:sldMkLst>
          <pc:docMk/>
          <pc:sldMk cId="3432517485" sldId="271"/>
        </pc:sldMkLst>
        <pc:picChg chg="del">
          <ac:chgData name="Neemias Informatica Lima" userId="b77af7bd85500281" providerId="LiveId" clId="{53FD9ACE-51B5-4260-904E-25EBFA3497FB}" dt="2024-04-19T00:14:48.366" v="3" actId="478"/>
          <ac:picMkLst>
            <pc:docMk/>
            <pc:sldMk cId="3432517485" sldId="271"/>
            <ac:picMk id="3" creationId="{23FC9039-5F8E-1969-C435-FEB200BDECB7}"/>
          </ac:picMkLst>
        </pc:picChg>
        <pc:picChg chg="add mod">
          <ac:chgData name="Neemias Informatica Lima" userId="b77af7bd85500281" providerId="LiveId" clId="{53FD9ACE-51B5-4260-904E-25EBFA3497FB}" dt="2024-04-19T00:15:55.939" v="20" actId="962"/>
          <ac:picMkLst>
            <pc:docMk/>
            <pc:sldMk cId="3432517485" sldId="271"/>
            <ac:picMk id="4" creationId="{D84DF06B-B7F8-F2CA-380F-A8FE4CDC3203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05.135" v="23" actId="962"/>
        <pc:sldMkLst>
          <pc:docMk/>
          <pc:sldMk cId="3149250156" sldId="272"/>
        </pc:sldMkLst>
        <pc:picChg chg="del">
          <ac:chgData name="Neemias Informatica Lima" userId="b77af7bd85500281" providerId="LiveId" clId="{53FD9ACE-51B5-4260-904E-25EBFA3497FB}" dt="2024-04-19T00:14:49.382" v="4" actId="478"/>
          <ac:picMkLst>
            <pc:docMk/>
            <pc:sldMk cId="3149250156" sldId="272"/>
            <ac:picMk id="3" creationId="{A0E3266B-07BA-7113-106A-BC3BAC156FC8}"/>
          </ac:picMkLst>
        </pc:picChg>
        <pc:picChg chg="add mod">
          <ac:chgData name="Neemias Informatica Lima" userId="b77af7bd85500281" providerId="LiveId" clId="{53FD9ACE-51B5-4260-904E-25EBFA3497FB}" dt="2024-04-19T00:16:05.135" v="23" actId="962"/>
          <ac:picMkLst>
            <pc:docMk/>
            <pc:sldMk cId="3149250156" sldId="272"/>
            <ac:picMk id="4" creationId="{23A50323-B5C7-97C8-2561-0E11E2204B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1.764" v="26" actId="962"/>
        <pc:sldMkLst>
          <pc:docMk/>
          <pc:sldMk cId="316013847" sldId="273"/>
        </pc:sldMkLst>
        <pc:picChg chg="del">
          <ac:chgData name="Neemias Informatica Lima" userId="b77af7bd85500281" providerId="LiveId" clId="{53FD9ACE-51B5-4260-904E-25EBFA3497FB}" dt="2024-04-19T00:14:51.073" v="5" actId="478"/>
          <ac:picMkLst>
            <pc:docMk/>
            <pc:sldMk cId="316013847" sldId="273"/>
            <ac:picMk id="3" creationId="{70237A88-6A60-64E9-A2E2-98C780BC600D}"/>
          </ac:picMkLst>
        </pc:picChg>
        <pc:picChg chg="add mod">
          <ac:chgData name="Neemias Informatica Lima" userId="b77af7bd85500281" providerId="LiveId" clId="{53FD9ACE-51B5-4260-904E-25EBFA3497FB}" dt="2024-04-19T00:16:11.764" v="26" actId="962"/>
          <ac:picMkLst>
            <pc:docMk/>
            <pc:sldMk cId="316013847" sldId="273"/>
            <ac:picMk id="4" creationId="{0542A9DB-C1D9-E80D-72A7-4C6432A66895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18.132" v="29" actId="962"/>
        <pc:sldMkLst>
          <pc:docMk/>
          <pc:sldMk cId="2095798754" sldId="274"/>
        </pc:sldMkLst>
        <pc:picChg chg="del">
          <ac:chgData name="Neemias Informatica Lima" userId="b77af7bd85500281" providerId="LiveId" clId="{53FD9ACE-51B5-4260-904E-25EBFA3497FB}" dt="2024-04-19T00:14:52.634" v="6" actId="478"/>
          <ac:picMkLst>
            <pc:docMk/>
            <pc:sldMk cId="2095798754" sldId="274"/>
            <ac:picMk id="3" creationId="{1AEA2AF3-2995-D9A9-407C-C129821588E6}"/>
          </ac:picMkLst>
        </pc:picChg>
        <pc:picChg chg="add mod">
          <ac:chgData name="Neemias Informatica Lima" userId="b77af7bd85500281" providerId="LiveId" clId="{53FD9ACE-51B5-4260-904E-25EBFA3497FB}" dt="2024-04-19T00:16:18.132" v="29" actId="962"/>
          <ac:picMkLst>
            <pc:docMk/>
            <pc:sldMk cId="2095798754" sldId="274"/>
            <ac:picMk id="4" creationId="{B8905E25-0F93-BE8F-7C98-42B51672FD28}"/>
          </ac:picMkLst>
        </pc:picChg>
      </pc:sldChg>
      <pc:sldChg chg="addSp delSp modSp mod">
        <pc:chgData name="Neemias Informatica Lima" userId="b77af7bd85500281" providerId="LiveId" clId="{53FD9ACE-51B5-4260-904E-25EBFA3497FB}" dt="2024-04-19T00:16:24.795" v="32" actId="962"/>
        <pc:sldMkLst>
          <pc:docMk/>
          <pc:sldMk cId="2869687810" sldId="275"/>
        </pc:sldMkLst>
        <pc:picChg chg="add mod">
          <ac:chgData name="Neemias Informatica Lima" userId="b77af7bd85500281" providerId="LiveId" clId="{53FD9ACE-51B5-4260-904E-25EBFA3497FB}" dt="2024-04-19T00:16:24.795" v="32" actId="962"/>
          <ac:picMkLst>
            <pc:docMk/>
            <pc:sldMk cId="2869687810" sldId="275"/>
            <ac:picMk id="3" creationId="{47D9AD83-EC74-0F88-E4B9-DC5F7E3E6832}"/>
          </ac:picMkLst>
        </pc:picChg>
        <pc:picChg chg="del">
          <ac:chgData name="Neemias Informatica Lima" userId="b77af7bd85500281" providerId="LiveId" clId="{53FD9ACE-51B5-4260-904E-25EBFA3497FB}" dt="2024-04-19T00:14:54.107" v="7" actId="478"/>
          <ac:picMkLst>
            <pc:docMk/>
            <pc:sldMk cId="2869687810" sldId="275"/>
            <ac:picMk id="4" creationId="{33E8B93F-1909-3325-9F84-9929B77EE10F}"/>
          </ac:picMkLst>
        </pc:picChg>
      </pc:sldChg>
    </pc:docChg>
  </pc:docChgLst>
  <pc:docChgLst>
    <pc:chgData name="Neemias Informatica Lima" userId="b77af7bd85500281" providerId="LiveId" clId="{AD171BFD-7396-40D6-A304-99C8F07438E8}"/>
    <pc:docChg chg="custSel modSld">
      <pc:chgData name="Neemias Informatica Lima" userId="b77af7bd85500281" providerId="LiveId" clId="{AD171BFD-7396-40D6-A304-99C8F07438E8}" dt="2023-10-13T09:58:54.809" v="17"/>
      <pc:docMkLst>
        <pc:docMk/>
      </pc:docMkLst>
      <pc:sldChg chg="addSp delSp modSp mod">
        <pc:chgData name="Neemias Informatica Lima" userId="b77af7bd85500281" providerId="LiveId" clId="{AD171BFD-7396-40D6-A304-99C8F07438E8}" dt="2023-10-13T09:58:11.024" v="11"/>
        <pc:sldMkLst>
          <pc:docMk/>
          <pc:sldMk cId="673714155" sldId="257"/>
        </pc:sldMkLst>
        <pc:picChg chg="add mod">
          <ac:chgData name="Neemias Informatica Lima" userId="b77af7bd85500281" providerId="LiveId" clId="{AD171BFD-7396-40D6-A304-99C8F07438E8}" dt="2023-10-13T09:58:11.024" v="11"/>
          <ac:picMkLst>
            <pc:docMk/>
            <pc:sldMk cId="673714155" sldId="257"/>
            <ac:picMk id="3" creationId="{84F58352-3E15-EDDE-3FCE-43E219D951DE}"/>
          </ac:picMkLst>
        </pc:picChg>
        <pc:picChg chg="del">
          <ac:chgData name="Neemias Informatica Lima" userId="b77af7bd85500281" providerId="LiveId" clId="{AD171BFD-7396-40D6-A304-99C8F07438E8}" dt="2023-10-13T09:57:05.012" v="2" actId="478"/>
          <ac:picMkLst>
            <pc:docMk/>
            <pc:sldMk cId="673714155" sldId="257"/>
            <ac:picMk id="4" creationId="{09973774-E4F6-C0B1-2689-FA3EA65CA80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0.859" v="15"/>
        <pc:sldMkLst>
          <pc:docMk/>
          <pc:sldMk cId="4063337808" sldId="262"/>
        </pc:sldMkLst>
        <pc:picChg chg="del">
          <ac:chgData name="Neemias Informatica Lima" userId="b77af7bd85500281" providerId="LiveId" clId="{AD171BFD-7396-40D6-A304-99C8F07438E8}" dt="2023-10-13T09:57:10.073" v="6" actId="478"/>
          <ac:picMkLst>
            <pc:docMk/>
            <pc:sldMk cId="4063337808" sldId="262"/>
            <ac:picMk id="3" creationId="{91EBAAED-42C3-6C9D-50FC-BA18A5899146}"/>
          </ac:picMkLst>
        </pc:picChg>
        <pc:picChg chg="add mod">
          <ac:chgData name="Neemias Informatica Lima" userId="b77af7bd85500281" providerId="LiveId" clId="{AD171BFD-7396-40D6-A304-99C8F07438E8}" dt="2023-10-13T09:58:40.859" v="15"/>
          <ac:picMkLst>
            <pc:docMk/>
            <pc:sldMk cId="4063337808" sldId="262"/>
            <ac:picMk id="4" creationId="{F7AF2BC8-6DA5-B44E-E7F0-5942AEE09F46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25.429" v="13"/>
        <pc:sldMkLst>
          <pc:docMk/>
          <pc:sldMk cId="530856640" sldId="263"/>
        </pc:sldMkLst>
        <pc:picChg chg="del">
          <ac:chgData name="Neemias Informatica Lima" userId="b77af7bd85500281" providerId="LiveId" clId="{AD171BFD-7396-40D6-A304-99C8F07438E8}" dt="2023-10-13T09:57:07.052" v="4" actId="478"/>
          <ac:picMkLst>
            <pc:docMk/>
            <pc:sldMk cId="530856640" sldId="263"/>
            <ac:picMk id="3" creationId="{6601F5E5-C235-8F74-75FA-EBA0ECA531A8}"/>
          </ac:picMkLst>
        </pc:picChg>
        <pc:picChg chg="add mod">
          <ac:chgData name="Neemias Informatica Lima" userId="b77af7bd85500281" providerId="LiveId" clId="{AD171BFD-7396-40D6-A304-99C8F07438E8}" dt="2023-10-13T09:58:25.429" v="13"/>
          <ac:picMkLst>
            <pc:docMk/>
            <pc:sldMk cId="530856640" sldId="263"/>
            <ac:picMk id="4" creationId="{3924A57F-26B4-B20E-6C78-51FE7008DE0F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47.743" v="16"/>
        <pc:sldMkLst>
          <pc:docMk/>
          <pc:sldMk cId="3196196008" sldId="265"/>
        </pc:sldMkLst>
        <pc:picChg chg="del">
          <ac:chgData name="Neemias Informatica Lima" userId="b77af7bd85500281" providerId="LiveId" clId="{AD171BFD-7396-40D6-A304-99C8F07438E8}" dt="2023-10-13T09:57:11.593" v="7" actId="478"/>
          <ac:picMkLst>
            <pc:docMk/>
            <pc:sldMk cId="3196196008" sldId="265"/>
            <ac:picMk id="3" creationId="{7E68B88E-8B79-EF23-AAF4-A7D394856B40}"/>
          </ac:picMkLst>
        </pc:picChg>
        <pc:picChg chg="add mod">
          <ac:chgData name="Neemias Informatica Lima" userId="b77af7bd85500281" providerId="LiveId" clId="{AD171BFD-7396-40D6-A304-99C8F07438E8}" dt="2023-10-13T09:58:47.743" v="16"/>
          <ac:picMkLst>
            <pc:docMk/>
            <pc:sldMk cId="3196196008" sldId="265"/>
            <ac:picMk id="4" creationId="{15CF31FB-A24E-BCE3-7B09-E7354CE5BA0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54.809" v="17"/>
        <pc:sldMkLst>
          <pc:docMk/>
          <pc:sldMk cId="1851065780" sldId="276"/>
        </pc:sldMkLst>
        <pc:picChg chg="del">
          <ac:chgData name="Neemias Informatica Lima" userId="b77af7bd85500281" providerId="LiveId" clId="{AD171BFD-7396-40D6-A304-99C8F07438E8}" dt="2023-10-13T09:57:12.833" v="8" actId="478"/>
          <ac:picMkLst>
            <pc:docMk/>
            <pc:sldMk cId="1851065780" sldId="276"/>
            <ac:picMk id="3" creationId="{7171422B-450F-30A6-E2EC-9FBA74A2282F}"/>
          </ac:picMkLst>
        </pc:picChg>
        <pc:picChg chg="add mod">
          <ac:chgData name="Neemias Informatica Lima" userId="b77af7bd85500281" providerId="LiveId" clId="{AD171BFD-7396-40D6-A304-99C8F07438E8}" dt="2023-10-13T09:58:54.809" v="17"/>
          <ac:picMkLst>
            <pc:docMk/>
            <pc:sldMk cId="1851065780" sldId="276"/>
            <ac:picMk id="4" creationId="{6C8006FC-766C-9550-F6E0-F7B16A9D149A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18.533" v="12"/>
        <pc:sldMkLst>
          <pc:docMk/>
          <pc:sldMk cId="1864668640" sldId="277"/>
        </pc:sldMkLst>
        <pc:picChg chg="del">
          <ac:chgData name="Neemias Informatica Lima" userId="b77af7bd85500281" providerId="LiveId" clId="{AD171BFD-7396-40D6-A304-99C8F07438E8}" dt="2023-10-13T09:57:06.116" v="3" actId="478"/>
          <ac:picMkLst>
            <pc:docMk/>
            <pc:sldMk cId="1864668640" sldId="277"/>
            <ac:picMk id="3" creationId="{90A162C0-5ABD-BA81-26C9-4D6B9CA53795}"/>
          </ac:picMkLst>
        </pc:picChg>
        <pc:picChg chg="add mod">
          <ac:chgData name="Neemias Informatica Lima" userId="b77af7bd85500281" providerId="LiveId" clId="{AD171BFD-7396-40D6-A304-99C8F07438E8}" dt="2023-10-13T09:58:18.533" v="12"/>
          <ac:picMkLst>
            <pc:docMk/>
            <pc:sldMk cId="1864668640" sldId="277"/>
            <ac:picMk id="4" creationId="{38E5F32B-5337-588D-BF08-91BE8C550498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32.327" v="14"/>
        <pc:sldMkLst>
          <pc:docMk/>
          <pc:sldMk cId="77404572" sldId="282"/>
        </pc:sldMkLst>
        <pc:picChg chg="add mod">
          <ac:chgData name="Neemias Informatica Lima" userId="b77af7bd85500281" providerId="LiveId" clId="{AD171BFD-7396-40D6-A304-99C8F07438E8}" dt="2023-10-13T09:58:32.327" v="14"/>
          <ac:picMkLst>
            <pc:docMk/>
            <pc:sldMk cId="77404572" sldId="282"/>
            <ac:picMk id="3" creationId="{B9465761-FA37-6743-31D4-E6147FC422A4}"/>
          </ac:picMkLst>
        </pc:picChg>
        <pc:picChg chg="del">
          <ac:chgData name="Neemias Informatica Lima" userId="b77af7bd85500281" providerId="LiveId" clId="{AD171BFD-7396-40D6-A304-99C8F07438E8}" dt="2023-10-13T09:57:08.756" v="5" actId="478"/>
          <ac:picMkLst>
            <pc:docMk/>
            <pc:sldMk cId="77404572" sldId="282"/>
            <ac:picMk id="4" creationId="{C9A5068E-9089-B031-0CAB-6EE824BC414C}"/>
          </ac:picMkLst>
        </pc:picChg>
      </pc:sldChg>
      <pc:sldChg chg="addSp delSp modSp mod">
        <pc:chgData name="Neemias Informatica Lima" userId="b77af7bd85500281" providerId="LiveId" clId="{AD171BFD-7396-40D6-A304-99C8F07438E8}" dt="2023-10-13T09:58:04.740" v="10"/>
        <pc:sldMkLst>
          <pc:docMk/>
          <pc:sldMk cId="919621851" sldId="361"/>
        </pc:sldMkLst>
        <pc:picChg chg="del">
          <ac:chgData name="Neemias Informatica Lima" userId="b77af7bd85500281" providerId="LiveId" clId="{AD171BFD-7396-40D6-A304-99C8F07438E8}" dt="2023-10-13T09:57:03.748" v="1" actId="478"/>
          <ac:picMkLst>
            <pc:docMk/>
            <pc:sldMk cId="919621851" sldId="361"/>
            <ac:picMk id="3" creationId="{93CEC07B-5FB7-E514-86C3-772BBFEB25BE}"/>
          </ac:picMkLst>
        </pc:picChg>
        <pc:picChg chg="add mod">
          <ac:chgData name="Neemias Informatica Lima" userId="b77af7bd85500281" providerId="LiveId" clId="{AD171BFD-7396-40D6-A304-99C8F07438E8}" dt="2023-10-13T09:58:04.740" v="10"/>
          <ac:picMkLst>
            <pc:docMk/>
            <pc:sldMk cId="919621851" sldId="361"/>
            <ac:picMk id="4" creationId="{642AEB57-4AEB-C408-122E-A914FCC53592}"/>
          </ac:picMkLst>
        </pc:picChg>
      </pc:sldChg>
      <pc:sldChg chg="addSp delSp modSp mod">
        <pc:chgData name="Neemias Informatica Lima" userId="b77af7bd85500281" providerId="LiveId" clId="{AD171BFD-7396-40D6-A304-99C8F07438E8}" dt="2023-10-13T09:57:56.247" v="9"/>
        <pc:sldMkLst>
          <pc:docMk/>
          <pc:sldMk cId="3507524063" sldId="364"/>
        </pc:sldMkLst>
        <pc:picChg chg="add mod">
          <ac:chgData name="Neemias Informatica Lima" userId="b77af7bd85500281" providerId="LiveId" clId="{AD171BFD-7396-40D6-A304-99C8F07438E8}" dt="2023-10-13T09:57:56.247" v="9"/>
          <ac:picMkLst>
            <pc:docMk/>
            <pc:sldMk cId="3507524063" sldId="364"/>
            <ac:picMk id="3" creationId="{D186B427-0579-2EB1-057C-AFFF7AFFB1BE}"/>
          </ac:picMkLst>
        </pc:picChg>
        <pc:picChg chg="del">
          <ac:chgData name="Neemias Informatica Lima" userId="b77af7bd85500281" providerId="LiveId" clId="{AD171BFD-7396-40D6-A304-99C8F07438E8}" dt="2023-10-13T09:57:02.453" v="0" actId="478"/>
          <ac:picMkLst>
            <pc:docMk/>
            <pc:sldMk cId="3507524063" sldId="364"/>
            <ac:picMk id="4" creationId="{E8B50D1A-06B6-ABAE-697A-FED8D3DCB356}"/>
          </ac:picMkLst>
        </pc:picChg>
      </pc:sldChg>
    </pc:docChg>
  </pc:docChgLst>
  <pc:docChgLst>
    <pc:chgData name="Neemias Informatica Lima" userId="b77af7bd85500281" providerId="LiveId" clId="{43C2E309-FA7B-4CF8-AA5E-C9CBFED4946E}"/>
    <pc:docChg chg="custSel modSld">
      <pc:chgData name="Neemias Informatica Lima" userId="b77af7bd85500281" providerId="LiveId" clId="{43C2E309-FA7B-4CF8-AA5E-C9CBFED4946E}" dt="2023-06-30T12:05:47.531" v="42" actId="962"/>
      <pc:docMkLst>
        <pc:docMk/>
      </pc:docMkLst>
      <pc:sldChg chg="addSp delSp modSp mod">
        <pc:chgData name="Neemias Informatica Lima" userId="b77af7bd85500281" providerId="LiveId" clId="{43C2E309-FA7B-4CF8-AA5E-C9CBFED4946E}" dt="2023-06-25T22:51:01.156" v="11" actId="962"/>
        <pc:sldMkLst>
          <pc:docMk/>
          <pc:sldMk cId="673714155" sldId="257"/>
        </pc:sldMkLst>
        <pc:picChg chg="del">
          <ac:chgData name="Neemias Informatica Lima" userId="b77af7bd85500281" providerId="LiveId" clId="{43C2E309-FA7B-4CF8-AA5E-C9CBFED4946E}" dt="2023-06-25T22:49:24.927" v="0" actId="478"/>
          <ac:picMkLst>
            <pc:docMk/>
            <pc:sldMk cId="673714155" sldId="257"/>
            <ac:picMk id="3" creationId="{3A45DCE4-DF8E-B0D9-975E-A1ED9BDFC3E9}"/>
          </ac:picMkLst>
        </pc:picChg>
        <pc:picChg chg="add mod">
          <ac:chgData name="Neemias Informatica Lima" userId="b77af7bd85500281" providerId="LiveId" clId="{43C2E309-FA7B-4CF8-AA5E-C9CBFED4946E}" dt="2023-06-25T22:51:01.156" v="11" actId="962"/>
          <ac:picMkLst>
            <pc:docMk/>
            <pc:sldMk cId="673714155" sldId="257"/>
            <ac:picMk id="4" creationId="{4E5E5ACB-4F59-7824-FDE6-9782AF418601}"/>
          </ac:picMkLst>
        </pc:picChg>
      </pc:sldChg>
      <pc:sldChg chg="addSp delSp modSp mod">
        <pc:chgData name="Neemias Informatica Lima" userId="b77af7bd85500281" providerId="LiveId" clId="{43C2E309-FA7B-4CF8-AA5E-C9CBFED4946E}" dt="2023-06-25T22:54:59.574" v="20" actId="962"/>
        <pc:sldMkLst>
          <pc:docMk/>
          <pc:sldMk cId="4063337808" sldId="262"/>
        </pc:sldMkLst>
        <pc:picChg chg="add mod">
          <ac:chgData name="Neemias Informatica Lima" userId="b77af7bd85500281" providerId="LiveId" clId="{43C2E309-FA7B-4CF8-AA5E-C9CBFED4946E}" dt="2023-06-25T22:54:59.574" v="20" actId="962"/>
          <ac:picMkLst>
            <pc:docMk/>
            <pc:sldMk cId="4063337808" sldId="262"/>
            <ac:picMk id="3" creationId="{FFC587FB-A53E-147F-4936-D3FF7EF87893}"/>
          </ac:picMkLst>
        </pc:picChg>
        <pc:picChg chg="del">
          <ac:chgData name="Neemias Informatica Lima" userId="b77af7bd85500281" providerId="LiveId" clId="{43C2E309-FA7B-4CF8-AA5E-C9CBFED4946E}" dt="2023-06-25T22:50:24.671" v="4" actId="478"/>
          <ac:picMkLst>
            <pc:docMk/>
            <pc:sldMk cId="4063337808" sldId="262"/>
            <ac:picMk id="4" creationId="{A4D6D96D-BA6E-76C0-1E49-9551851E489E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48.548" v="33" actId="962"/>
        <pc:sldMkLst>
          <pc:docMk/>
          <pc:sldMk cId="530856640" sldId="263"/>
        </pc:sldMkLst>
        <pc:picChg chg="add mod">
          <ac:chgData name="Neemias Informatica Lima" userId="b77af7bd85500281" providerId="LiveId" clId="{43C2E309-FA7B-4CF8-AA5E-C9CBFED4946E}" dt="2023-06-29T12:27:48.548" v="33" actId="962"/>
          <ac:picMkLst>
            <pc:docMk/>
            <pc:sldMk cId="530856640" sldId="263"/>
            <ac:picMk id="3" creationId="{BB3C65D1-38DB-704B-15B6-B9E8CD8F60B6}"/>
          </ac:picMkLst>
        </pc:picChg>
        <pc:picChg chg="del">
          <ac:chgData name="Neemias Informatica Lima" userId="b77af7bd85500281" providerId="LiveId" clId="{43C2E309-FA7B-4CF8-AA5E-C9CBFED4946E}" dt="2023-06-25T22:50:26.979" v="5" actId="478"/>
          <ac:picMkLst>
            <pc:docMk/>
            <pc:sldMk cId="530856640" sldId="263"/>
            <ac:picMk id="4" creationId="{0431D4D0-7E97-A93B-D043-538C15B5919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7:53.856" v="36" actId="962"/>
        <pc:sldMkLst>
          <pc:docMk/>
          <pc:sldMk cId="3196196008" sldId="265"/>
        </pc:sldMkLst>
        <pc:picChg chg="add mod">
          <ac:chgData name="Neemias Informatica Lima" userId="b77af7bd85500281" providerId="LiveId" clId="{43C2E309-FA7B-4CF8-AA5E-C9CBFED4946E}" dt="2023-06-29T12:27:53.856" v="36" actId="962"/>
          <ac:picMkLst>
            <pc:docMk/>
            <pc:sldMk cId="3196196008" sldId="265"/>
            <ac:picMk id="3" creationId="{DAA68AE5-F6CB-1EB6-08D2-F769212E3F02}"/>
          </ac:picMkLst>
        </pc:picChg>
        <pc:picChg chg="del">
          <ac:chgData name="Neemias Informatica Lima" userId="b77af7bd85500281" providerId="LiveId" clId="{43C2E309-FA7B-4CF8-AA5E-C9CBFED4946E}" dt="2023-06-25T22:50:28.532" v="6" actId="478"/>
          <ac:picMkLst>
            <pc:docMk/>
            <pc:sldMk cId="3196196008" sldId="265"/>
            <ac:picMk id="4" creationId="{2CC81FB3-26A4-D30E-BA65-F032BC787B1A}"/>
          </ac:picMkLst>
        </pc:picChg>
      </pc:sldChg>
      <pc:sldChg chg="addSp delSp modSp mod">
        <pc:chgData name="Neemias Informatica Lima" userId="b77af7bd85500281" providerId="LiveId" clId="{43C2E309-FA7B-4CF8-AA5E-C9CBFED4946E}" dt="2023-06-25T22:57:08.456" v="30" actId="14100"/>
        <pc:sldMkLst>
          <pc:docMk/>
          <pc:sldMk cId="994347174" sldId="267"/>
        </pc:sldMkLst>
        <pc:spChg chg="mod">
          <ac:chgData name="Neemias Informatica Lima" userId="b77af7bd85500281" providerId="LiveId" clId="{43C2E309-FA7B-4CF8-AA5E-C9CBFED4946E}" dt="2023-06-25T22:56:31.498" v="25" actId="20577"/>
          <ac:spMkLst>
            <pc:docMk/>
            <pc:sldMk cId="994347174" sldId="267"/>
            <ac:spMk id="6" creationId="{4486522B-D171-4B11-A362-910438A639E2}"/>
          </ac:spMkLst>
        </pc:spChg>
        <pc:picChg chg="add mod modCrop">
          <ac:chgData name="Neemias Informatica Lima" userId="b77af7bd85500281" providerId="LiveId" clId="{43C2E309-FA7B-4CF8-AA5E-C9CBFED4946E}" dt="2023-06-25T22:57:08.456" v="30" actId="14100"/>
          <ac:picMkLst>
            <pc:docMk/>
            <pc:sldMk cId="994347174" sldId="267"/>
            <ac:picMk id="2" creationId="{2BB22E43-53D8-D43B-0FAC-DE601D4A0D9E}"/>
          </ac:picMkLst>
        </pc:picChg>
        <pc:picChg chg="del">
          <ac:chgData name="Neemias Informatica Lima" userId="b77af7bd85500281" providerId="LiveId" clId="{43C2E309-FA7B-4CF8-AA5E-C9CBFED4946E}" dt="2023-06-25T22:56:01.366" v="24" actId="478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43C2E309-FA7B-4CF8-AA5E-C9CBFED4946E}" dt="2023-06-29T12:28:02.708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43C2E309-FA7B-4CF8-AA5E-C9CBFED4946E}" dt="2023-06-29T12:28:02.708" v="39" actId="962"/>
          <ac:picMkLst>
            <pc:docMk/>
            <pc:sldMk cId="1851065780" sldId="276"/>
            <ac:picMk id="3" creationId="{322BBFF3-C470-3073-05D1-BB097AFA7A4A}"/>
          </ac:picMkLst>
        </pc:picChg>
        <pc:picChg chg="del">
          <ac:chgData name="Neemias Informatica Lima" userId="b77af7bd85500281" providerId="LiveId" clId="{43C2E309-FA7B-4CF8-AA5E-C9CBFED4946E}" dt="2023-06-25T22:50:29.914" v="7" actId="478"/>
          <ac:picMkLst>
            <pc:docMk/>
            <pc:sldMk cId="1851065780" sldId="276"/>
            <ac:picMk id="3" creationId="{6188F821-B48D-F591-3618-CFF9410BEDC5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20.843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43C2E309-FA7B-4CF8-AA5E-C9CBFED4946E}" dt="2023-06-25T22:51:20.843" v="17" actId="962"/>
          <ac:picMkLst>
            <pc:docMk/>
            <pc:sldMk cId="1864668640" sldId="277"/>
            <ac:picMk id="3" creationId="{2B752D74-681E-48D7-EB35-205672941F70}"/>
          </ac:picMkLst>
        </pc:picChg>
        <pc:picChg chg="del">
          <ac:chgData name="Neemias Informatica Lima" userId="b77af7bd85500281" providerId="LiveId" clId="{43C2E309-FA7B-4CF8-AA5E-C9CBFED4946E}" dt="2023-06-25T22:50:03.015" v="1" actId="478"/>
          <ac:picMkLst>
            <pc:docMk/>
            <pc:sldMk cId="1864668640" sldId="277"/>
            <ac:picMk id="6" creationId="{0A281332-DA4B-7530-C2DE-C21A9D3D2EE4}"/>
          </ac:picMkLst>
        </pc:picChg>
      </pc:sldChg>
      <pc:sldChg chg="addSp delSp modSp mod">
        <pc:chgData name="Neemias Informatica Lima" userId="b77af7bd85500281" providerId="LiveId" clId="{43C2E309-FA7B-4CF8-AA5E-C9CBFED4946E}" dt="2023-06-25T22:51:10.064" v="14" actId="962"/>
        <pc:sldMkLst>
          <pc:docMk/>
          <pc:sldMk cId="3902238588" sldId="279"/>
        </pc:sldMkLst>
        <pc:picChg chg="del">
          <ac:chgData name="Neemias Informatica Lima" userId="b77af7bd85500281" providerId="LiveId" clId="{43C2E309-FA7B-4CF8-AA5E-C9CBFED4946E}" dt="2023-06-25T22:50:04.831" v="2" actId="478"/>
          <ac:picMkLst>
            <pc:docMk/>
            <pc:sldMk cId="3902238588" sldId="279"/>
            <ac:picMk id="3" creationId="{14A6C7E3-7A77-C55F-664B-1DF9AB932560}"/>
          </ac:picMkLst>
        </pc:picChg>
        <pc:picChg chg="add mod">
          <ac:chgData name="Neemias Informatica Lima" userId="b77af7bd85500281" providerId="LiveId" clId="{43C2E309-FA7B-4CF8-AA5E-C9CBFED4946E}" dt="2023-06-25T22:51:10.064" v="14" actId="962"/>
          <ac:picMkLst>
            <pc:docMk/>
            <pc:sldMk cId="3902238588" sldId="279"/>
            <ac:picMk id="4" creationId="{FA34974A-3042-89B0-9964-1F550414371C}"/>
          </ac:picMkLst>
        </pc:picChg>
      </pc:sldChg>
      <pc:sldChg chg="addSp delSp modSp mod">
        <pc:chgData name="Neemias Informatica Lima" userId="b77af7bd85500281" providerId="LiveId" clId="{43C2E309-FA7B-4CF8-AA5E-C9CBFED4946E}" dt="2023-06-25T22:55:10.216" v="23" actId="962"/>
        <pc:sldMkLst>
          <pc:docMk/>
          <pc:sldMk cId="77404572" sldId="282"/>
        </pc:sldMkLst>
        <pc:picChg chg="del">
          <ac:chgData name="Neemias Informatica Lima" userId="b77af7bd85500281" providerId="LiveId" clId="{43C2E309-FA7B-4CF8-AA5E-C9CBFED4946E}" dt="2023-06-25T22:50:06.799" v="3" actId="478"/>
          <ac:picMkLst>
            <pc:docMk/>
            <pc:sldMk cId="77404572" sldId="282"/>
            <ac:picMk id="3" creationId="{6FD4CD7F-4237-D061-23DC-237E6A13C936}"/>
          </ac:picMkLst>
        </pc:picChg>
        <pc:picChg chg="add mod">
          <ac:chgData name="Neemias Informatica Lima" userId="b77af7bd85500281" providerId="LiveId" clId="{43C2E309-FA7B-4CF8-AA5E-C9CBFED4946E}" dt="2023-06-25T22:55:10.216" v="23" actId="962"/>
          <ac:picMkLst>
            <pc:docMk/>
            <pc:sldMk cId="77404572" sldId="282"/>
            <ac:picMk id="4" creationId="{9F6C2E86-5077-BD72-B92D-361CFC48F344}"/>
          </ac:picMkLst>
        </pc:picChg>
      </pc:sldChg>
      <pc:sldChg chg="addSp delSp modSp mod">
        <pc:chgData name="Neemias Informatica Lima" userId="b77af7bd85500281" providerId="LiveId" clId="{43C2E309-FA7B-4CF8-AA5E-C9CBFED4946E}" dt="2023-06-30T12:05:47.531" v="42" actId="962"/>
        <pc:sldMkLst>
          <pc:docMk/>
          <pc:sldMk cId="919621851" sldId="361"/>
        </pc:sldMkLst>
        <pc:picChg chg="add mod">
          <ac:chgData name="Neemias Informatica Lima" userId="b77af7bd85500281" providerId="LiveId" clId="{43C2E309-FA7B-4CF8-AA5E-C9CBFED4946E}" dt="2023-06-30T12:05:47.531" v="42" actId="962"/>
          <ac:picMkLst>
            <pc:docMk/>
            <pc:sldMk cId="919621851" sldId="361"/>
            <ac:picMk id="3" creationId="{07EB2D89-FACA-8DCA-50C5-5B54C4F54488}"/>
          </ac:picMkLst>
        </pc:picChg>
        <pc:picChg chg="del">
          <ac:chgData name="Neemias Informatica Lima" userId="b77af7bd85500281" providerId="LiveId" clId="{43C2E309-FA7B-4CF8-AA5E-C9CBFED4946E}" dt="2023-06-25T22:50:31.903" v="8" actId="478"/>
          <ac:picMkLst>
            <pc:docMk/>
            <pc:sldMk cId="919621851" sldId="361"/>
            <ac:picMk id="3" creationId="{701E9E14-0D25-99B2-6BE7-152DCEF78A48}"/>
          </ac:picMkLst>
        </pc:picChg>
      </pc:sldChg>
    </pc:docChg>
  </pc:docChgLst>
  <pc:docChgLst>
    <pc:chgData name="Neemias Informatica Lima" userId="b77af7bd85500281" providerId="LiveId" clId="{79C60AF1-2BF4-4066-B8D2-AD8D8A3DCC46}"/>
    <pc:docChg chg="custSel addSld delSld modSld">
      <pc:chgData name="Neemias Informatica Lima" userId="b77af7bd85500281" providerId="LiveId" clId="{79C60AF1-2BF4-4066-B8D2-AD8D8A3DCC46}" dt="2023-02-24T22:42:21.828" v="10" actId="47"/>
      <pc:docMkLst>
        <pc:docMk/>
      </pc:docMkLst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673714155" sldId="257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2958929" sldId="258"/>
        </pc:sldMkLst>
        <pc:picChg chg="del">
          <ac:chgData name="Neemias Informatica Lima" userId="b77af7bd85500281" providerId="LiveId" clId="{79C60AF1-2BF4-4066-B8D2-AD8D8A3DCC46}" dt="2023-02-24T22:41:53.039" v="3" actId="478"/>
          <ac:picMkLst>
            <pc:docMk/>
            <pc:sldMk cId="402958929" sldId="258"/>
            <ac:picMk id="4" creationId="{7F1675FA-A1C1-BF29-EEFC-3A2522039CA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752383100" sldId="259"/>
        </pc:sldMkLst>
        <pc:picChg chg="del">
          <ac:chgData name="Neemias Informatica Lima" userId="b77af7bd85500281" providerId="LiveId" clId="{79C60AF1-2BF4-4066-B8D2-AD8D8A3DCC46}" dt="2023-02-24T22:41:51.830" v="2" actId="478"/>
          <ac:picMkLst>
            <pc:docMk/>
            <pc:sldMk cId="752383100" sldId="259"/>
            <ac:picMk id="4" creationId="{F2ABAF57-C739-4AE1-A033-3308906FE7DB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45279048" sldId="260"/>
        </pc:sldMkLst>
        <pc:picChg chg="del">
          <ac:chgData name="Neemias Informatica Lima" userId="b77af7bd85500281" providerId="LiveId" clId="{79C60AF1-2BF4-4066-B8D2-AD8D8A3DCC46}" dt="2023-02-24T22:41:54.200" v="4" actId="478"/>
          <ac:picMkLst>
            <pc:docMk/>
            <pc:sldMk cId="145279048" sldId="260"/>
            <ac:picMk id="4" creationId="{5F52C622-F3FA-746F-7331-4A09880741D3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994487986" sldId="261"/>
        </pc:sldMkLst>
        <pc:picChg chg="del">
          <ac:chgData name="Neemias Informatica Lima" userId="b77af7bd85500281" providerId="LiveId" clId="{79C60AF1-2BF4-4066-B8D2-AD8D8A3DCC46}" dt="2023-02-24T22:41:55.982" v="5" actId="478"/>
          <ac:picMkLst>
            <pc:docMk/>
            <pc:sldMk cId="994487986" sldId="261"/>
            <ac:picMk id="4" creationId="{1A1BA6AD-9EDD-234B-5F57-C4BBCBCE5E68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4063337808" sldId="262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530856640" sldId="263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1969009580" sldId="264"/>
        </pc:sldMkLst>
        <pc:picChg chg="del">
          <ac:chgData name="Neemias Informatica Lima" userId="b77af7bd85500281" providerId="LiveId" clId="{79C60AF1-2BF4-4066-B8D2-AD8D8A3DCC46}" dt="2023-02-24T22:41:57.206" v="6" actId="478"/>
          <ac:picMkLst>
            <pc:docMk/>
            <pc:sldMk cId="1969009580" sldId="264"/>
            <ac:picMk id="4" creationId="{68EE55D5-EF61-14EE-3592-4DCA51DAB721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196196008" sldId="265"/>
        </pc:sldMkLst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24359903" sldId="271"/>
        </pc:sldMkLst>
        <pc:picChg chg="del">
          <ac:chgData name="Neemias Informatica Lima" userId="b77af7bd85500281" providerId="LiveId" clId="{79C60AF1-2BF4-4066-B8D2-AD8D8A3DCC46}" dt="2023-02-24T22:41:50.798" v="1" actId="478"/>
          <ac:picMkLst>
            <pc:docMk/>
            <pc:sldMk cId="2424359903" sldId="271"/>
            <ac:picMk id="4" creationId="{1B463270-EB11-A9F7-5F95-9A08A42916F8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244236693" sldId="272"/>
        </pc:sldMkLst>
        <pc:picChg chg="del">
          <ac:chgData name="Neemias Informatica Lima" userId="b77af7bd85500281" providerId="LiveId" clId="{79C60AF1-2BF4-4066-B8D2-AD8D8A3DCC46}" dt="2023-02-24T22:41:59.086" v="7" actId="478"/>
          <ac:picMkLst>
            <pc:docMk/>
            <pc:sldMk cId="244236693" sldId="272"/>
            <ac:picMk id="4" creationId="{B302B6F0-CC60-EB36-73D6-F74530D06420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3237251479" sldId="274"/>
        </pc:sldMkLst>
        <pc:picChg chg="del">
          <ac:chgData name="Neemias Informatica Lima" userId="b77af7bd85500281" providerId="LiveId" clId="{79C60AF1-2BF4-4066-B8D2-AD8D8A3DCC46}" dt="2023-02-24T22:41:47.703" v="0" actId="478"/>
          <ac:picMkLst>
            <pc:docMk/>
            <pc:sldMk cId="3237251479" sldId="274"/>
            <ac:picMk id="4" creationId="{2FCEDD5B-0625-EC7C-519D-07AE66D2A9F1}"/>
          </ac:picMkLst>
        </pc:picChg>
      </pc:sldChg>
      <pc:sldChg chg="delSp del mod">
        <pc:chgData name="Neemias Informatica Lima" userId="b77af7bd85500281" providerId="LiveId" clId="{79C60AF1-2BF4-4066-B8D2-AD8D8A3DCC46}" dt="2023-02-24T22:42:21.828" v="10" actId="47"/>
        <pc:sldMkLst>
          <pc:docMk/>
          <pc:sldMk cId="4032857767" sldId="275"/>
        </pc:sldMkLst>
        <pc:picChg chg="del">
          <ac:chgData name="Neemias Informatica Lima" userId="b77af7bd85500281" providerId="LiveId" clId="{79C60AF1-2BF4-4066-B8D2-AD8D8A3DCC46}" dt="2023-02-24T22:42:00.782" v="8" actId="478"/>
          <ac:picMkLst>
            <pc:docMk/>
            <pc:sldMk cId="4032857767" sldId="275"/>
            <ac:picMk id="4" creationId="{FB25ABD0-C7B0-650D-ACCA-BDD48F5AECA0}"/>
          </ac:picMkLst>
        </pc:picChg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51065780" sldId="276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1864668640" sldId="277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844193269" sldId="278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3902238588" sldId="279"/>
        </pc:sldMkLst>
      </pc:sldChg>
      <pc:sldChg chg="add">
        <pc:chgData name="Neemias Informatica Lima" userId="b77af7bd85500281" providerId="LiveId" clId="{79C60AF1-2BF4-4066-B8D2-AD8D8A3DCC46}" dt="2023-02-24T22:42:13.535" v="9"/>
        <pc:sldMkLst>
          <pc:docMk/>
          <pc:sldMk cId="755436992" sldId="280"/>
        </pc:sldMkLst>
      </pc:sldChg>
    </pc:docChg>
  </pc:docChgLst>
  <pc:docChgLst>
    <pc:chgData name="Neemias Informatica Lima" userId="b77af7bd85500281" providerId="LiveId" clId="{CF419665-E68C-4D4B-8946-B918463AC288}"/>
    <pc:docChg chg="custSel modSld">
      <pc:chgData name="Neemias Informatica Lima" userId="b77af7bd85500281" providerId="LiveId" clId="{CF419665-E68C-4D4B-8946-B918463AC288}" dt="2023-04-28T01:20:51.562" v="34" actId="962"/>
      <pc:docMkLst>
        <pc:docMk/>
      </pc:docMkLst>
      <pc:sldChg chg="addSp delSp modSp mod">
        <pc:chgData name="Neemias Informatica Lima" userId="b77af7bd85500281" providerId="LiveId" clId="{CF419665-E68C-4D4B-8946-B918463AC288}" dt="2023-04-27T11:05:43.966" v="11" actId="962"/>
        <pc:sldMkLst>
          <pc:docMk/>
          <pc:sldMk cId="673714155" sldId="257"/>
        </pc:sldMkLst>
        <pc:picChg chg="del">
          <ac:chgData name="Neemias Informatica Lima" userId="b77af7bd85500281" providerId="LiveId" clId="{CF419665-E68C-4D4B-8946-B918463AC288}" dt="2023-04-27T11:05:09.482" v="0" actId="478"/>
          <ac:picMkLst>
            <pc:docMk/>
            <pc:sldMk cId="673714155" sldId="257"/>
            <ac:picMk id="3" creationId="{52737E93-1498-DCAD-16F6-600D3BB032EC}"/>
          </ac:picMkLst>
        </pc:picChg>
        <pc:picChg chg="add mod">
          <ac:chgData name="Neemias Informatica Lima" userId="b77af7bd85500281" providerId="LiveId" clId="{CF419665-E68C-4D4B-8946-B918463AC288}" dt="2023-04-27T11:05:43.966" v="11" actId="962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0.439" v="26" actId="962"/>
        <pc:sldMkLst>
          <pc:docMk/>
          <pc:sldMk cId="4063337808" sldId="262"/>
        </pc:sldMkLst>
        <pc:picChg chg="del">
          <ac:chgData name="Neemias Informatica Lima" userId="b77af7bd85500281" providerId="LiveId" clId="{CF419665-E68C-4D4B-8946-B918463AC288}" dt="2023-04-27T11:05:16.129" v="5" actId="478"/>
          <ac:picMkLst>
            <pc:docMk/>
            <pc:sldMk cId="4063337808" sldId="262"/>
            <ac:picMk id="3" creationId="{776C5FCD-E6CA-6C0D-EF9F-5A5AFC227577}"/>
          </ac:picMkLst>
        </pc:picChg>
        <pc:picChg chg="add mod">
          <ac:chgData name="Neemias Informatica Lima" userId="b77af7bd85500281" providerId="LiveId" clId="{CF419665-E68C-4D4B-8946-B918463AC288}" dt="2023-04-27T11:06:40.439" v="26" actId="962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47.011" v="29" actId="962"/>
        <pc:sldMkLst>
          <pc:docMk/>
          <pc:sldMk cId="530856640" sldId="263"/>
        </pc:sldMkLst>
        <pc:picChg chg="del">
          <ac:chgData name="Neemias Informatica Lima" userId="b77af7bd85500281" providerId="LiveId" clId="{CF419665-E68C-4D4B-8946-B918463AC288}" dt="2023-04-27T11:05:17.632" v="6" actId="478"/>
          <ac:picMkLst>
            <pc:docMk/>
            <pc:sldMk cId="530856640" sldId="263"/>
            <ac:picMk id="3" creationId="{79195BE2-8F3A-8A39-F05D-E301AF8B52C4}"/>
          </ac:picMkLst>
        </pc:picChg>
        <pc:picChg chg="add mod">
          <ac:chgData name="Neemias Informatica Lima" userId="b77af7bd85500281" providerId="LiveId" clId="{CF419665-E68C-4D4B-8946-B918463AC288}" dt="2023-04-27T11:06:47.011" v="29" actId="962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53.612" v="31" actId="27614"/>
        <pc:sldMkLst>
          <pc:docMk/>
          <pc:sldMk cId="3196196008" sldId="265"/>
        </pc:sldMkLst>
        <pc:picChg chg="del">
          <ac:chgData name="Neemias Informatica Lima" userId="b77af7bd85500281" providerId="LiveId" clId="{CF419665-E68C-4D4B-8946-B918463AC288}" dt="2023-04-27T11:05:19.252" v="7" actId="478"/>
          <ac:picMkLst>
            <pc:docMk/>
            <pc:sldMk cId="3196196008" sldId="265"/>
            <ac:picMk id="3" creationId="{1A9FF516-CD8C-DF1E-3716-B6AD967A3F1A}"/>
          </ac:picMkLst>
        </pc:picChg>
        <pc:picChg chg="add mod">
          <ac:chgData name="Neemias Informatica Lima" userId="b77af7bd85500281" providerId="LiveId" clId="{CF419665-E68C-4D4B-8946-B918463AC288}" dt="2023-04-27T11:06:53.612" v="31" actId="27614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49.380" v="14" actId="962"/>
        <pc:sldMkLst>
          <pc:docMk/>
          <pc:sldMk cId="1851065780" sldId="276"/>
        </pc:sldMkLst>
        <pc:picChg chg="del">
          <ac:chgData name="Neemias Informatica Lima" userId="b77af7bd85500281" providerId="LiveId" clId="{CF419665-E68C-4D4B-8946-B918463AC288}" dt="2023-04-27T11:05:10.953" v="1" actId="478"/>
          <ac:picMkLst>
            <pc:docMk/>
            <pc:sldMk cId="1851065780" sldId="276"/>
            <ac:picMk id="3" creationId="{700C64F0-25A9-8A45-9F0B-231FCAAF3986}"/>
          </ac:picMkLst>
        </pc:picChg>
        <pc:picChg chg="add mod">
          <ac:chgData name="Neemias Informatica Lima" userId="b77af7bd85500281" providerId="LiveId" clId="{CF419665-E68C-4D4B-8946-B918463AC288}" dt="2023-04-27T11:05:49.380" v="14" actId="962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CF419665-E68C-4D4B-8946-B918463AC288}" dt="2023-04-27T11:05:55.661" v="17" actId="962"/>
        <pc:sldMkLst>
          <pc:docMk/>
          <pc:sldMk cId="1864668640" sldId="277"/>
        </pc:sldMkLst>
        <pc:picChg chg="del">
          <ac:chgData name="Neemias Informatica Lima" userId="b77af7bd85500281" providerId="LiveId" clId="{CF419665-E68C-4D4B-8946-B918463AC288}" dt="2023-04-27T11:05:12.145" v="2" actId="478"/>
          <ac:picMkLst>
            <pc:docMk/>
            <pc:sldMk cId="1864668640" sldId="277"/>
            <ac:picMk id="3" creationId="{D6414692-64D9-77EB-3186-C40E7DA3559F}"/>
          </ac:picMkLst>
        </pc:picChg>
        <pc:picChg chg="add mod">
          <ac:chgData name="Neemias Informatica Lima" userId="b77af7bd85500281" providerId="LiveId" clId="{CF419665-E68C-4D4B-8946-B918463AC288}" dt="2023-04-27T11:05:55.661" v="17" actId="962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02.822" v="20" actId="962"/>
        <pc:sldMkLst>
          <pc:docMk/>
          <pc:sldMk cId="3902238588" sldId="279"/>
        </pc:sldMkLst>
        <pc:picChg chg="del">
          <ac:chgData name="Neemias Informatica Lima" userId="b77af7bd85500281" providerId="LiveId" clId="{CF419665-E68C-4D4B-8946-B918463AC288}" dt="2023-04-27T11:05:13.376" v="3" actId="478"/>
          <ac:picMkLst>
            <pc:docMk/>
            <pc:sldMk cId="3902238588" sldId="279"/>
            <ac:picMk id="3" creationId="{E50C1C32-C47A-96EA-0663-440E278B8EE7}"/>
          </ac:picMkLst>
        </pc:picChg>
        <pc:picChg chg="add mod">
          <ac:chgData name="Neemias Informatica Lima" userId="b77af7bd85500281" providerId="LiveId" clId="{CF419665-E68C-4D4B-8946-B918463AC288}" dt="2023-04-27T11:06:02.822" v="20" actId="962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CF419665-E68C-4D4B-8946-B918463AC288}" dt="2023-04-28T01:20:51.562" v="34" actId="962"/>
        <pc:sldMkLst>
          <pc:docMk/>
          <pc:sldMk cId="487904304" sldId="281"/>
        </pc:sldMkLst>
        <pc:picChg chg="del">
          <ac:chgData name="Neemias Informatica Lima" userId="b77af7bd85500281" providerId="LiveId" clId="{CF419665-E68C-4D4B-8946-B918463AC288}" dt="2023-04-27T11:05:20.936" v="8" actId="478"/>
          <ac:picMkLst>
            <pc:docMk/>
            <pc:sldMk cId="487904304" sldId="281"/>
            <ac:picMk id="3" creationId="{7138BF60-035D-D7EB-F454-6A93DEB94E1D}"/>
          </ac:picMkLst>
        </pc:picChg>
        <pc:picChg chg="add mod">
          <ac:chgData name="Neemias Informatica Lima" userId="b77af7bd85500281" providerId="LiveId" clId="{CF419665-E68C-4D4B-8946-B918463AC288}" dt="2023-04-28T01:20:51.562" v="34" actId="962"/>
          <ac:picMkLst>
            <pc:docMk/>
            <pc:sldMk cId="487904304" sldId="281"/>
            <ac:picMk id="3" creationId="{77C3E3C6-4E0F-0FFE-6095-A48C746908C5}"/>
          </ac:picMkLst>
        </pc:picChg>
      </pc:sldChg>
      <pc:sldChg chg="addSp delSp modSp mod">
        <pc:chgData name="Neemias Informatica Lima" userId="b77af7bd85500281" providerId="LiveId" clId="{CF419665-E68C-4D4B-8946-B918463AC288}" dt="2023-04-27T11:06:11.856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CF419665-E68C-4D4B-8946-B918463AC288}" dt="2023-04-27T11:06:11.856" v="23" actId="962"/>
          <ac:picMkLst>
            <pc:docMk/>
            <pc:sldMk cId="77404572" sldId="282"/>
            <ac:picMk id="3" creationId="{6F28CC03-5752-0402-B640-77294DD5EF9B}"/>
          </ac:picMkLst>
        </pc:picChg>
        <pc:picChg chg="del">
          <ac:chgData name="Neemias Informatica Lima" userId="b77af7bd85500281" providerId="LiveId" clId="{CF419665-E68C-4D4B-8946-B918463AC288}" dt="2023-04-27T11:05:14.337" v="4" actId="478"/>
          <ac:picMkLst>
            <pc:docMk/>
            <pc:sldMk cId="77404572" sldId="282"/>
            <ac:picMk id="4" creationId="{B9574B64-7E52-A561-D8B2-6B4DB98D3C3D}"/>
          </ac:picMkLst>
        </pc:picChg>
      </pc:sldChg>
    </pc:docChg>
  </pc:docChgLst>
  <pc:docChgLst>
    <pc:chgData name="Neemias Informatica Lima" userId="b77af7bd85500281" providerId="LiveId" clId="{9D203C30-B4F3-4D0B-AC53-0E8B9101F637}"/>
    <pc:docChg chg="custSel addSld delSld modSld">
      <pc:chgData name="Neemias Informatica Lima" userId="b77af7bd85500281" providerId="LiveId" clId="{9D203C30-B4F3-4D0B-AC53-0E8B9101F637}" dt="2023-03-31T00:52:15.990" v="50" actId="22"/>
      <pc:docMkLst>
        <pc:docMk/>
      </pc:docMkLst>
      <pc:sldChg chg="addSp delSp modSp mod">
        <pc:chgData name="Neemias Informatica Lima" userId="b77af7bd85500281" providerId="LiveId" clId="{9D203C30-B4F3-4D0B-AC53-0E8B9101F637}" dt="2023-03-31T00:41:58.011" v="11" actId="962"/>
        <pc:sldMkLst>
          <pc:docMk/>
          <pc:sldMk cId="673714155" sldId="257"/>
        </pc:sldMkLst>
        <pc:picChg chg="del">
          <ac:chgData name="Neemias Informatica Lima" userId="b77af7bd85500281" providerId="LiveId" clId="{9D203C30-B4F3-4D0B-AC53-0E8B9101F637}" dt="2023-03-31T00:40:36.148" v="0" actId="478"/>
          <ac:picMkLst>
            <pc:docMk/>
            <pc:sldMk cId="673714155" sldId="257"/>
            <ac:picMk id="3" creationId="{6D5E1832-029A-A113-6159-05703FE15742}"/>
          </ac:picMkLst>
        </pc:picChg>
        <pc:picChg chg="add mod">
          <ac:chgData name="Neemias Informatica Lima" userId="b77af7bd85500281" providerId="LiveId" clId="{9D203C30-B4F3-4D0B-AC53-0E8B9101F637}" dt="2023-03-31T00:41:58.011" v="11" actId="962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16.424" v="33" actId="962"/>
        <pc:sldMkLst>
          <pc:docMk/>
          <pc:sldMk cId="4063337808" sldId="262"/>
        </pc:sldMkLst>
        <pc:picChg chg="del">
          <ac:chgData name="Neemias Informatica Lima" userId="b77af7bd85500281" providerId="LiveId" clId="{9D203C30-B4F3-4D0B-AC53-0E8B9101F637}" dt="2023-03-31T00:40:47.073" v="4" actId="478"/>
          <ac:picMkLst>
            <pc:docMk/>
            <pc:sldMk cId="4063337808" sldId="262"/>
            <ac:picMk id="3" creationId="{20EA6744-E410-A7AF-D0AB-20D1302130F6}"/>
          </ac:picMkLst>
        </pc:picChg>
        <pc:picChg chg="add mod">
          <ac:chgData name="Neemias Informatica Lima" userId="b77af7bd85500281" providerId="LiveId" clId="{9D203C30-B4F3-4D0B-AC53-0E8B9101F637}" dt="2023-03-31T00:46:16.424" v="33" actId="962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6:31.025" v="36" actId="962"/>
        <pc:sldMkLst>
          <pc:docMk/>
          <pc:sldMk cId="530856640" sldId="263"/>
        </pc:sldMkLst>
        <pc:picChg chg="del">
          <ac:chgData name="Neemias Informatica Lima" userId="b77af7bd85500281" providerId="LiveId" clId="{9D203C30-B4F3-4D0B-AC53-0E8B9101F637}" dt="2023-03-31T00:40:51.865" v="6" actId="478"/>
          <ac:picMkLst>
            <pc:docMk/>
            <pc:sldMk cId="530856640" sldId="263"/>
            <ac:picMk id="3" creationId="{52AAA2E3-DF7B-FB10-6AB3-315287BAA3B7}"/>
          </ac:picMkLst>
        </pc:picChg>
        <pc:picChg chg="add mod">
          <ac:chgData name="Neemias Informatica Lima" userId="b77af7bd85500281" providerId="LiveId" clId="{9D203C30-B4F3-4D0B-AC53-0E8B9101F637}" dt="2023-03-31T00:46:31.025" v="36" actId="962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45.893" v="43" actId="962"/>
        <pc:sldMkLst>
          <pc:docMk/>
          <pc:sldMk cId="3196196008" sldId="265"/>
        </pc:sldMkLst>
        <pc:picChg chg="del">
          <ac:chgData name="Neemias Informatica Lima" userId="b77af7bd85500281" providerId="LiveId" clId="{9D203C30-B4F3-4D0B-AC53-0E8B9101F637}" dt="2023-03-31T00:40:53.701" v="7" actId="478"/>
          <ac:picMkLst>
            <pc:docMk/>
            <pc:sldMk cId="3196196008" sldId="265"/>
            <ac:picMk id="3" creationId="{19575E7D-A58C-5075-1966-7210BF50CA07}"/>
          </ac:picMkLst>
        </pc:picChg>
        <pc:picChg chg="add mod">
          <ac:chgData name="Neemias Informatica Lima" userId="b77af7bd85500281" providerId="LiveId" clId="{9D203C30-B4F3-4D0B-AC53-0E8B9101F637}" dt="2023-03-31T00:47:45.893" v="43" actId="962"/>
          <ac:picMkLst>
            <pc:docMk/>
            <pc:sldMk cId="3196196008" sldId="265"/>
            <ac:picMk id="4" creationId="{49BDDCD9-8AB6-2580-8D18-3F72C4D99EAB}"/>
          </ac:picMkLst>
        </pc:picChg>
      </pc:sldChg>
      <pc:sldChg chg="addSp delSp modSp mod">
        <pc:chgData name="Neemias Informatica Lima" userId="b77af7bd85500281" providerId="LiveId" clId="{9D203C30-B4F3-4D0B-AC53-0E8B9101F637}" dt="2023-03-31T00:44:09.062" v="21" actId="14100"/>
        <pc:sldMkLst>
          <pc:docMk/>
          <pc:sldMk cId="994347174" sldId="267"/>
        </pc:sldMkLst>
        <pc:spChg chg="mod">
          <ac:chgData name="Neemias Informatica Lima" userId="b77af7bd85500281" providerId="LiveId" clId="{9D203C30-B4F3-4D0B-AC53-0E8B9101F637}" dt="2023-03-31T00:42:56.198" v="13" actId="20577"/>
          <ac:spMkLst>
            <pc:docMk/>
            <pc:sldMk cId="994347174" sldId="267"/>
            <ac:spMk id="6" creationId="{4486522B-D171-4B11-A362-910438A639E2}"/>
          </ac:spMkLst>
        </pc:spChg>
        <pc:picChg chg="del">
          <ac:chgData name="Neemias Informatica Lima" userId="b77af7bd85500281" providerId="LiveId" clId="{9D203C30-B4F3-4D0B-AC53-0E8B9101F637}" dt="2023-03-31T00:42:04.793" v="12" actId="478"/>
          <ac:picMkLst>
            <pc:docMk/>
            <pc:sldMk cId="994347174" sldId="267"/>
            <ac:picMk id="4" creationId="{70168531-42CA-9744-D4F4-6BF20A4503D5}"/>
          </ac:picMkLst>
        </pc:picChg>
        <pc:picChg chg="add mod modCrop">
          <ac:chgData name="Neemias Informatica Lima" userId="b77af7bd85500281" providerId="LiveId" clId="{9D203C30-B4F3-4D0B-AC53-0E8B9101F637}" dt="2023-03-31T00:44:09.062" v="21" actId="14100"/>
          <ac:picMkLst>
            <pc:docMk/>
            <pc:sldMk cId="994347174" sldId="267"/>
            <ac:picMk id="5" creationId="{3A9990CC-1201-3788-0BA1-3374788BAB77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12.232" v="24" actId="962"/>
        <pc:sldMkLst>
          <pc:docMk/>
          <pc:sldMk cId="1851065780" sldId="276"/>
        </pc:sldMkLst>
        <pc:picChg chg="del">
          <ac:chgData name="Neemias Informatica Lima" userId="b77af7bd85500281" providerId="LiveId" clId="{9D203C30-B4F3-4D0B-AC53-0E8B9101F637}" dt="2023-03-31T00:40:41.001" v="1" actId="478"/>
          <ac:picMkLst>
            <pc:docMk/>
            <pc:sldMk cId="1851065780" sldId="276"/>
            <ac:picMk id="3" creationId="{998C801A-9AFB-C75F-2C02-3EB169A2DA7B}"/>
          </ac:picMkLst>
        </pc:picChg>
        <pc:picChg chg="add mod">
          <ac:chgData name="Neemias Informatica Lima" userId="b77af7bd85500281" providerId="LiveId" clId="{9D203C30-B4F3-4D0B-AC53-0E8B9101F637}" dt="2023-03-31T00:45:12.232" v="24" actId="962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20.601" v="27" actId="962"/>
        <pc:sldMkLst>
          <pc:docMk/>
          <pc:sldMk cId="1864668640" sldId="277"/>
        </pc:sldMkLst>
        <pc:picChg chg="del">
          <ac:chgData name="Neemias Informatica Lima" userId="b77af7bd85500281" providerId="LiveId" clId="{9D203C30-B4F3-4D0B-AC53-0E8B9101F637}" dt="2023-03-31T00:40:43.785" v="2" actId="478"/>
          <ac:picMkLst>
            <pc:docMk/>
            <pc:sldMk cId="1864668640" sldId="277"/>
            <ac:picMk id="3" creationId="{374754CC-D6FB-C928-540D-BF05D9D536B6}"/>
          </ac:picMkLst>
        </pc:picChg>
        <pc:picChg chg="add mod">
          <ac:chgData name="Neemias Informatica Lima" userId="b77af7bd85500281" providerId="LiveId" clId="{9D203C30-B4F3-4D0B-AC53-0E8B9101F637}" dt="2023-03-31T00:45:20.601" v="27" actId="962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9D203C30-B4F3-4D0B-AC53-0E8B9101F637}" dt="2023-03-31T00:45:52.334" v="30" actId="962"/>
        <pc:sldMkLst>
          <pc:docMk/>
          <pc:sldMk cId="3902238588" sldId="279"/>
        </pc:sldMkLst>
        <pc:picChg chg="del">
          <ac:chgData name="Neemias Informatica Lima" userId="b77af7bd85500281" providerId="LiveId" clId="{9D203C30-B4F3-4D0B-AC53-0E8B9101F637}" dt="2023-03-31T00:40:45.433" v="3" actId="478"/>
          <ac:picMkLst>
            <pc:docMk/>
            <pc:sldMk cId="3902238588" sldId="279"/>
            <ac:picMk id="3" creationId="{5554549D-D615-E2B3-626B-DAB1F74D53DF}"/>
          </ac:picMkLst>
        </pc:picChg>
        <pc:picChg chg="add mod">
          <ac:chgData name="Neemias Informatica Lima" userId="b77af7bd85500281" providerId="LiveId" clId="{9D203C30-B4F3-4D0B-AC53-0E8B9101F637}" dt="2023-03-31T00:45:52.334" v="30" actId="962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32.184" v="39" actId="962"/>
        <pc:sldMkLst>
          <pc:docMk/>
          <pc:sldMk cId="755436992" sldId="280"/>
        </pc:sldMkLst>
        <pc:picChg chg="del">
          <ac:chgData name="Neemias Informatica Lima" userId="b77af7bd85500281" providerId="LiveId" clId="{9D203C30-B4F3-4D0B-AC53-0E8B9101F637}" dt="2023-03-31T00:40:49.701" v="5" actId="478"/>
          <ac:picMkLst>
            <pc:docMk/>
            <pc:sldMk cId="755436992" sldId="280"/>
            <ac:picMk id="3" creationId="{425616D0-A3B6-CAA7-0A00-23FFE28B45AD}"/>
          </ac:picMkLst>
        </pc:picChg>
        <pc:picChg chg="add mod">
          <ac:chgData name="Neemias Informatica Lima" userId="b77af7bd85500281" providerId="LiveId" clId="{9D203C30-B4F3-4D0B-AC53-0E8B9101F637}" dt="2023-03-31T00:47:32.184" v="39" actId="962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mod">
        <pc:chgData name="Neemias Informatica Lima" userId="b77af7bd85500281" providerId="LiveId" clId="{9D203C30-B4F3-4D0B-AC53-0E8B9101F637}" dt="2023-03-31T00:47:56.639" v="46" actId="962"/>
        <pc:sldMkLst>
          <pc:docMk/>
          <pc:sldMk cId="487904304" sldId="281"/>
        </pc:sldMkLst>
        <pc:picChg chg="del">
          <ac:chgData name="Neemias Informatica Lima" userId="b77af7bd85500281" providerId="LiveId" clId="{9D203C30-B4F3-4D0B-AC53-0E8B9101F637}" dt="2023-03-31T00:40:56.645" v="8" actId="478"/>
          <ac:picMkLst>
            <pc:docMk/>
            <pc:sldMk cId="487904304" sldId="281"/>
            <ac:picMk id="3" creationId="{8CBED70E-4333-25FA-7889-CCAC8D6D700B}"/>
          </ac:picMkLst>
        </pc:picChg>
        <pc:picChg chg="add mod">
          <ac:chgData name="Neemias Informatica Lima" userId="b77af7bd85500281" providerId="LiveId" clId="{9D203C30-B4F3-4D0B-AC53-0E8B9101F637}" dt="2023-03-31T00:47:56.639" v="46" actId="962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add mod">
        <pc:chgData name="Neemias Informatica Lima" userId="b77af7bd85500281" providerId="LiveId" clId="{9D203C30-B4F3-4D0B-AC53-0E8B9101F637}" dt="2023-03-31T00:52:15.990" v="50" actId="22"/>
        <pc:sldMkLst>
          <pc:docMk/>
          <pc:sldMk cId="77404572" sldId="282"/>
        </pc:sldMkLst>
        <pc:picChg chg="add">
          <ac:chgData name="Neemias Informatica Lima" userId="b77af7bd85500281" providerId="LiveId" clId="{9D203C30-B4F3-4D0B-AC53-0E8B9101F637}" dt="2023-03-31T00:52:15.990" v="50" actId="22"/>
          <ac:picMkLst>
            <pc:docMk/>
            <pc:sldMk cId="77404572" sldId="282"/>
            <ac:picMk id="3" creationId="{E135DA2C-8FAD-1E38-B64B-088E62F2FE27}"/>
          </ac:picMkLst>
        </pc:picChg>
        <pc:picChg chg="del">
          <ac:chgData name="Neemias Informatica Lima" userId="b77af7bd85500281" providerId="LiveId" clId="{9D203C30-B4F3-4D0B-AC53-0E8B9101F637}" dt="2023-03-31T00:52:06.103" v="49" actId="478"/>
          <ac:picMkLst>
            <pc:docMk/>
            <pc:sldMk cId="77404572" sldId="282"/>
            <ac:picMk id="4" creationId="{853F95E1-BA74-4D2F-39C5-76894FFD2FAE}"/>
          </ac:picMkLst>
        </pc:picChg>
      </pc:sldChg>
      <pc:sldChg chg="add del">
        <pc:chgData name="Neemias Informatica Lima" userId="b77af7bd85500281" providerId="LiveId" clId="{9D203C30-B4F3-4D0B-AC53-0E8B9101F637}" dt="2023-03-31T00:51:02.281" v="47" actId="47"/>
        <pc:sldMkLst>
          <pc:docMk/>
          <pc:sldMk cId="4260613711" sldId="282"/>
        </pc:sldMkLst>
      </pc:sldChg>
    </pc:docChg>
  </pc:docChgLst>
  <pc:docChgLst>
    <pc:chgData name="Neemias Informatica Lima" userId="b77af7bd85500281" providerId="LiveId" clId="{319F9DEA-364F-4BD7-B852-EBD3CF93AC6C}"/>
    <pc:docChg chg="custSel delSld modSld sldOrd">
      <pc:chgData name="Neemias Informatica Lima" userId="b77af7bd85500281" providerId="LiveId" clId="{319F9DEA-364F-4BD7-B852-EBD3CF93AC6C}" dt="2024-08-23T12:08:44.412" v="42" actId="962"/>
      <pc:docMkLst>
        <pc:docMk/>
      </pc:docMkLst>
      <pc:sldChg chg="addSp delSp modSp mod">
        <pc:chgData name="Neemias Informatica Lima" userId="b77af7bd85500281" providerId="LiveId" clId="{319F9DEA-364F-4BD7-B852-EBD3CF93AC6C}" dt="2024-08-22T14:37:46.310" v="19" actId="962"/>
        <pc:sldMkLst>
          <pc:docMk/>
          <pc:sldMk cId="1644680900" sldId="268"/>
        </pc:sldMkLst>
        <pc:picChg chg="del">
          <ac:chgData name="Neemias Informatica Lima" userId="b77af7bd85500281" providerId="LiveId" clId="{319F9DEA-364F-4BD7-B852-EBD3CF93AC6C}" dt="2024-08-22T14:36:45.848" v="0" actId="478"/>
          <ac:picMkLst>
            <pc:docMk/>
            <pc:sldMk cId="1644680900" sldId="268"/>
            <ac:picMk id="3" creationId="{12D1FA3A-EF45-0B34-9C59-E89A90902021}"/>
          </ac:picMkLst>
        </pc:picChg>
        <pc:picChg chg="add mod">
          <ac:chgData name="Neemias Informatica Lima" userId="b77af7bd85500281" providerId="LiveId" clId="{319F9DEA-364F-4BD7-B852-EBD3CF93AC6C}" dt="2024-08-22T14:37:46.310" v="19" actId="962"/>
          <ac:picMkLst>
            <pc:docMk/>
            <pc:sldMk cId="1644680900" sldId="268"/>
            <ac:picMk id="4" creationId="{FF0E1AFF-C571-364F-5C98-E5AC9DA71654}"/>
          </ac:picMkLst>
        </pc:picChg>
      </pc:sldChg>
      <pc:sldChg chg="addSp delSp modSp mod">
        <pc:chgData name="Neemias Informatica Lima" userId="b77af7bd85500281" providerId="LiveId" clId="{319F9DEA-364F-4BD7-B852-EBD3CF93AC6C}" dt="2024-08-22T14:37:54.347" v="22" actId="962"/>
        <pc:sldMkLst>
          <pc:docMk/>
          <pc:sldMk cId="4137419252" sldId="269"/>
        </pc:sldMkLst>
        <pc:picChg chg="del">
          <ac:chgData name="Neemias Informatica Lima" userId="b77af7bd85500281" providerId="LiveId" clId="{319F9DEA-364F-4BD7-B852-EBD3CF93AC6C}" dt="2024-08-22T14:36:47.005" v="1" actId="478"/>
          <ac:picMkLst>
            <pc:docMk/>
            <pc:sldMk cId="4137419252" sldId="269"/>
            <ac:picMk id="3" creationId="{F512F7D1-6AE8-F0FC-2DBD-09616EB15111}"/>
          </ac:picMkLst>
        </pc:picChg>
        <pc:picChg chg="add mod">
          <ac:chgData name="Neemias Informatica Lima" userId="b77af7bd85500281" providerId="LiveId" clId="{319F9DEA-364F-4BD7-B852-EBD3CF93AC6C}" dt="2024-08-22T14:37:54.347" v="22" actId="962"/>
          <ac:picMkLst>
            <pc:docMk/>
            <pc:sldMk cId="4137419252" sldId="269"/>
            <ac:picMk id="4" creationId="{74A1D029-79B1-15B4-B132-15F44B49F57C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43.063" v="35"/>
        <pc:sldMkLst>
          <pc:docMk/>
          <pc:sldMk cId="3747751760" sldId="270"/>
        </pc:sldMkLst>
        <pc:picChg chg="add mod">
          <ac:chgData name="Neemias Informatica Lima" userId="b77af7bd85500281" providerId="LiveId" clId="{319F9DEA-364F-4BD7-B852-EBD3CF93AC6C}" dt="2024-08-22T14:38:00.877" v="25" actId="962"/>
          <ac:picMkLst>
            <pc:docMk/>
            <pc:sldMk cId="3747751760" sldId="270"/>
            <ac:picMk id="3" creationId="{20ACE14C-081E-E12A-D3F0-B8E9FC704BBA}"/>
          </ac:picMkLst>
        </pc:picChg>
        <pc:picChg chg="del">
          <ac:chgData name="Neemias Informatica Lima" userId="b77af7bd85500281" providerId="LiveId" clId="{319F9DEA-364F-4BD7-B852-EBD3CF93AC6C}" dt="2024-08-22T14:36:48.174" v="2" actId="478"/>
          <ac:picMkLst>
            <pc:docMk/>
            <pc:sldMk cId="3747751760" sldId="270"/>
            <ac:picMk id="4" creationId="{2394D56F-3C5A-ADF7-1026-DD1B2D1764FA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07.783" v="28" actId="962"/>
        <pc:sldMkLst>
          <pc:docMk/>
          <pc:sldMk cId="613821706" sldId="271"/>
        </pc:sldMkLst>
        <pc:picChg chg="add mod">
          <ac:chgData name="Neemias Informatica Lima" userId="b77af7bd85500281" providerId="LiveId" clId="{319F9DEA-364F-4BD7-B852-EBD3CF93AC6C}" dt="2024-08-22T14:38:07.783" v="28" actId="962"/>
          <ac:picMkLst>
            <pc:docMk/>
            <pc:sldMk cId="613821706" sldId="271"/>
            <ac:picMk id="3" creationId="{EAA64629-B16E-5500-3C26-675573C4DE90}"/>
          </ac:picMkLst>
        </pc:picChg>
        <pc:picChg chg="del">
          <ac:chgData name="Neemias Informatica Lima" userId="b77af7bd85500281" providerId="LiveId" clId="{319F9DEA-364F-4BD7-B852-EBD3CF93AC6C}" dt="2024-08-22T14:36:49.915" v="3" actId="478"/>
          <ac:picMkLst>
            <pc:docMk/>
            <pc:sldMk cId="613821706" sldId="271"/>
            <ac:picMk id="4" creationId="{9F994887-4D71-2B82-8BFA-9CEB2F40E588}"/>
          </ac:picMkLst>
        </pc:picChg>
      </pc:sldChg>
      <pc:sldChg chg="addSp delSp modSp mod">
        <pc:chgData name="Neemias Informatica Lima" userId="b77af7bd85500281" providerId="LiveId" clId="{319F9DEA-364F-4BD7-B852-EBD3CF93AC6C}" dt="2024-08-22T14:38:23.043" v="31" actId="962"/>
        <pc:sldMkLst>
          <pc:docMk/>
          <pc:sldMk cId="3412323748" sldId="272"/>
        </pc:sldMkLst>
        <pc:picChg chg="add mod">
          <ac:chgData name="Neemias Informatica Lima" userId="b77af7bd85500281" providerId="LiveId" clId="{319F9DEA-364F-4BD7-B852-EBD3CF93AC6C}" dt="2024-08-22T14:38:23.043" v="31" actId="962"/>
          <ac:picMkLst>
            <pc:docMk/>
            <pc:sldMk cId="3412323748" sldId="272"/>
            <ac:picMk id="3" creationId="{F303B61B-2244-A1E3-2E57-268F6BA24563}"/>
          </ac:picMkLst>
        </pc:picChg>
        <pc:picChg chg="del">
          <ac:chgData name="Neemias Informatica Lima" userId="b77af7bd85500281" providerId="LiveId" clId="{319F9DEA-364F-4BD7-B852-EBD3CF93AC6C}" dt="2024-08-22T14:36:51.320" v="4" actId="478"/>
          <ac:picMkLst>
            <pc:docMk/>
            <pc:sldMk cId="3412323748" sldId="272"/>
            <ac:picMk id="4" creationId="{1F6C6600-D83B-CF10-B6A7-672DF166A56F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8:54.529" v="38" actId="962"/>
        <pc:sldMkLst>
          <pc:docMk/>
          <pc:sldMk cId="3920268793" sldId="273"/>
        </pc:sldMkLst>
        <pc:picChg chg="add mod">
          <ac:chgData name="Neemias Informatica Lima" userId="b77af7bd85500281" providerId="LiveId" clId="{319F9DEA-364F-4BD7-B852-EBD3CF93AC6C}" dt="2024-08-22T14:38:54.529" v="38" actId="962"/>
          <ac:picMkLst>
            <pc:docMk/>
            <pc:sldMk cId="3920268793" sldId="273"/>
            <ac:picMk id="3" creationId="{965FB099-8E21-B925-AA7F-917A01FC44BA}"/>
          </ac:picMkLst>
        </pc:picChg>
        <pc:picChg chg="del">
          <ac:chgData name="Neemias Informatica Lima" userId="b77af7bd85500281" providerId="LiveId" clId="{319F9DEA-364F-4BD7-B852-EBD3CF93AC6C}" dt="2024-08-22T14:36:52.987" v="5" actId="478"/>
          <ac:picMkLst>
            <pc:docMk/>
            <pc:sldMk cId="3920268793" sldId="273"/>
            <ac:picMk id="4" creationId="{D83563A3-9722-402E-9147-5B82F286F106}"/>
          </ac:picMkLst>
        </pc:picChg>
      </pc:sldChg>
      <pc:sldChg chg="addSp delSp modSp mod">
        <pc:chgData name="Neemias Informatica Lima" userId="b77af7bd85500281" providerId="LiveId" clId="{319F9DEA-364F-4BD7-B852-EBD3CF93AC6C}" dt="2024-08-23T12:08:44.412" v="42" actId="962"/>
        <pc:sldMkLst>
          <pc:docMk/>
          <pc:sldMk cId="4269271623" sldId="275"/>
        </pc:sldMkLst>
        <pc:picChg chg="add mod">
          <ac:chgData name="Neemias Informatica Lima" userId="b77af7bd85500281" providerId="LiveId" clId="{319F9DEA-364F-4BD7-B852-EBD3CF93AC6C}" dt="2024-08-23T12:08:44.412" v="42" actId="962"/>
          <ac:picMkLst>
            <pc:docMk/>
            <pc:sldMk cId="4269271623" sldId="275"/>
            <ac:picMk id="3" creationId="{23CBD17B-15BC-3598-F707-CDE2091DFFED}"/>
          </ac:picMkLst>
        </pc:picChg>
        <pc:picChg chg="del">
          <ac:chgData name="Neemias Informatica Lima" userId="b77af7bd85500281" providerId="LiveId" clId="{319F9DEA-364F-4BD7-B852-EBD3CF93AC6C}" dt="2024-08-22T14:36:54.328" v="6" actId="478"/>
          <ac:picMkLst>
            <pc:docMk/>
            <pc:sldMk cId="4269271623" sldId="275"/>
            <ac:picMk id="4" creationId="{86500ED3-9796-1555-03B2-1167FB0FBFDA}"/>
          </ac:picMkLst>
        </pc:picChg>
      </pc:sldChg>
      <pc:sldChg chg="addSp modSp mod">
        <pc:chgData name="Neemias Informatica Lima" userId="b77af7bd85500281" providerId="LiveId" clId="{319F9DEA-364F-4BD7-B852-EBD3CF93AC6C}" dt="2024-08-22T14:37:28.471" v="16" actId="962"/>
        <pc:sldMkLst>
          <pc:docMk/>
          <pc:sldMk cId="2302156781" sldId="278"/>
        </pc:sldMkLst>
        <pc:picChg chg="add mod">
          <ac:chgData name="Neemias Informatica Lima" userId="b77af7bd85500281" providerId="LiveId" clId="{319F9DEA-364F-4BD7-B852-EBD3CF93AC6C}" dt="2024-08-22T14:37:28.471" v="16" actId="962"/>
          <ac:picMkLst>
            <pc:docMk/>
            <pc:sldMk cId="2302156781" sldId="278"/>
            <ac:picMk id="3" creationId="{B03E0647-5DD9-1668-C891-875F5D19FBEE}"/>
          </ac:picMkLst>
        </pc:picChg>
      </pc:sldChg>
      <pc:sldChg chg="delSp del mod">
        <pc:chgData name="Neemias Informatica Lima" userId="b77af7bd85500281" providerId="LiveId" clId="{319F9DEA-364F-4BD7-B852-EBD3CF93AC6C}" dt="2024-08-22T14:39:12.815" v="39" actId="47"/>
        <pc:sldMkLst>
          <pc:docMk/>
          <pc:sldMk cId="1171776255" sldId="279"/>
        </pc:sldMkLst>
        <pc:picChg chg="del">
          <ac:chgData name="Neemias Informatica Lima" userId="b77af7bd85500281" providerId="LiveId" clId="{319F9DEA-364F-4BD7-B852-EBD3CF93AC6C}" dt="2024-08-22T14:36:56.349" v="7" actId="478"/>
          <ac:picMkLst>
            <pc:docMk/>
            <pc:sldMk cId="1171776255" sldId="279"/>
            <ac:picMk id="4" creationId="{D1495228-B533-A42D-4814-8AB5A597E7B7}"/>
          </ac:picMkLst>
        </pc:picChg>
      </pc:sldChg>
      <pc:sldChg chg="addSp delSp modSp mod ord">
        <pc:chgData name="Neemias Informatica Lima" userId="b77af7bd85500281" providerId="LiveId" clId="{319F9DEA-364F-4BD7-B852-EBD3CF93AC6C}" dt="2024-08-22T14:37:12.884" v="13"/>
        <pc:sldMkLst>
          <pc:docMk/>
          <pc:sldMk cId="2384406214" sldId="280"/>
        </pc:sldMkLst>
        <pc:picChg chg="del">
          <ac:chgData name="Neemias Informatica Lima" userId="b77af7bd85500281" providerId="LiveId" clId="{319F9DEA-364F-4BD7-B852-EBD3CF93AC6C}" dt="2024-08-22T14:36:57.704" v="8" actId="478"/>
          <ac:picMkLst>
            <pc:docMk/>
            <pc:sldMk cId="2384406214" sldId="280"/>
            <ac:picMk id="3" creationId="{00B75A12-B030-22A8-B409-B93C41301634}"/>
          </ac:picMkLst>
        </pc:picChg>
        <pc:picChg chg="add mod">
          <ac:chgData name="Neemias Informatica Lima" userId="b77af7bd85500281" providerId="LiveId" clId="{319F9DEA-364F-4BD7-B852-EBD3CF93AC6C}" dt="2024-08-22T14:37:09.063" v="11" actId="962"/>
          <ac:picMkLst>
            <pc:docMk/>
            <pc:sldMk cId="2384406214" sldId="280"/>
            <ac:picMk id="4" creationId="{0AC12DA5-CEF0-607F-5431-DC3596AF1837}"/>
          </ac:picMkLst>
        </pc:picChg>
      </pc:sldChg>
    </pc:docChg>
  </pc:docChgLst>
  <pc:docChgLst>
    <pc:chgData name="Neemias Informatica Lima" userId="b77af7bd85500281" providerId="LiveId" clId="{897F2C4D-CC1C-4BF0-B00E-D76804BAC890}"/>
    <pc:docChg chg="custSel modSld">
      <pc:chgData name="Neemias Informatica Lima" userId="b77af7bd85500281" providerId="LiveId" clId="{897F2C4D-CC1C-4BF0-B00E-D76804BAC890}" dt="2023-06-08T21:05:56.762" v="8" actId="478"/>
      <pc:docMkLst>
        <pc:docMk/>
      </pc:docMkLst>
      <pc:sldChg chg="delSp mod">
        <pc:chgData name="Neemias Informatica Lima" userId="b77af7bd85500281" providerId="LiveId" clId="{897F2C4D-CC1C-4BF0-B00E-D76804BAC890}" dt="2023-06-08T21:05:44.924" v="0" actId="478"/>
        <pc:sldMkLst>
          <pc:docMk/>
          <pc:sldMk cId="673714155" sldId="257"/>
        </pc:sldMkLst>
        <pc:picChg chg="del">
          <ac:chgData name="Neemias Informatica Lima" userId="b77af7bd85500281" providerId="LiveId" clId="{897F2C4D-CC1C-4BF0-B00E-D76804BAC890}" dt="2023-06-08T21:05:44.924" v="0" actId="478"/>
          <ac:picMkLst>
            <pc:docMk/>
            <pc:sldMk cId="673714155" sldId="257"/>
            <ac:picMk id="3" creationId="{72F65B13-846D-9A5B-E858-0FB9DC11A80E}"/>
          </ac:picMkLst>
        </pc:picChg>
      </pc:sldChg>
      <pc:sldChg chg="delSp mod">
        <pc:chgData name="Neemias Informatica Lima" userId="b77af7bd85500281" providerId="LiveId" clId="{897F2C4D-CC1C-4BF0-B00E-D76804BAC890}" dt="2023-06-08T21:05:50.194" v="4" actId="478"/>
        <pc:sldMkLst>
          <pc:docMk/>
          <pc:sldMk cId="4063337808" sldId="262"/>
        </pc:sldMkLst>
        <pc:picChg chg="del">
          <ac:chgData name="Neemias Informatica Lima" userId="b77af7bd85500281" providerId="LiveId" clId="{897F2C4D-CC1C-4BF0-B00E-D76804BAC890}" dt="2023-06-08T21:05:50.194" v="4" actId="478"/>
          <ac:picMkLst>
            <pc:docMk/>
            <pc:sldMk cId="4063337808" sldId="262"/>
            <ac:picMk id="3" creationId="{0A525DD9-9D06-AD47-4520-8FD012261069}"/>
          </ac:picMkLst>
        </pc:picChg>
      </pc:sldChg>
      <pc:sldChg chg="delSp mod">
        <pc:chgData name="Neemias Informatica Lima" userId="b77af7bd85500281" providerId="LiveId" clId="{897F2C4D-CC1C-4BF0-B00E-D76804BAC890}" dt="2023-06-08T21:05:51.970" v="5" actId="478"/>
        <pc:sldMkLst>
          <pc:docMk/>
          <pc:sldMk cId="530856640" sldId="263"/>
        </pc:sldMkLst>
        <pc:picChg chg="del">
          <ac:chgData name="Neemias Informatica Lima" userId="b77af7bd85500281" providerId="LiveId" clId="{897F2C4D-CC1C-4BF0-B00E-D76804BAC890}" dt="2023-06-08T21:05:51.970" v="5" actId="478"/>
          <ac:picMkLst>
            <pc:docMk/>
            <pc:sldMk cId="530856640" sldId="263"/>
            <ac:picMk id="3" creationId="{D5525D90-44EA-1342-1E11-6CBAC7310EE9}"/>
          </ac:picMkLst>
        </pc:picChg>
      </pc:sldChg>
      <pc:sldChg chg="delSp mod">
        <pc:chgData name="Neemias Informatica Lima" userId="b77af7bd85500281" providerId="LiveId" clId="{897F2C4D-CC1C-4BF0-B00E-D76804BAC890}" dt="2023-06-08T21:05:53.714" v="6" actId="478"/>
        <pc:sldMkLst>
          <pc:docMk/>
          <pc:sldMk cId="3196196008" sldId="265"/>
        </pc:sldMkLst>
        <pc:picChg chg="del">
          <ac:chgData name="Neemias Informatica Lima" userId="b77af7bd85500281" providerId="LiveId" clId="{897F2C4D-CC1C-4BF0-B00E-D76804BAC890}" dt="2023-06-08T21:05:53.714" v="6" actId="478"/>
          <ac:picMkLst>
            <pc:docMk/>
            <pc:sldMk cId="3196196008" sldId="265"/>
            <ac:picMk id="3" creationId="{C0C7A968-A47B-A763-6840-D651F8DCF43F}"/>
          </ac:picMkLst>
        </pc:picChg>
      </pc:sldChg>
      <pc:sldChg chg="delSp mod">
        <pc:chgData name="Neemias Informatica Lima" userId="b77af7bd85500281" providerId="LiveId" clId="{897F2C4D-CC1C-4BF0-B00E-D76804BAC890}" dt="2023-06-08T21:05:56.762" v="8" actId="478"/>
        <pc:sldMkLst>
          <pc:docMk/>
          <pc:sldMk cId="1851065780" sldId="276"/>
        </pc:sldMkLst>
        <pc:picChg chg="del">
          <ac:chgData name="Neemias Informatica Lima" userId="b77af7bd85500281" providerId="LiveId" clId="{897F2C4D-CC1C-4BF0-B00E-D76804BAC890}" dt="2023-06-08T21:05:56.762" v="8" actId="478"/>
          <ac:picMkLst>
            <pc:docMk/>
            <pc:sldMk cId="1851065780" sldId="276"/>
            <ac:picMk id="3" creationId="{71143835-5714-AC2B-D8EA-E6709CB69227}"/>
          </ac:picMkLst>
        </pc:picChg>
      </pc:sldChg>
      <pc:sldChg chg="delSp mod">
        <pc:chgData name="Neemias Informatica Lima" userId="b77af7bd85500281" providerId="LiveId" clId="{897F2C4D-CC1C-4BF0-B00E-D76804BAC890}" dt="2023-06-08T21:05:46.450" v="1" actId="478"/>
        <pc:sldMkLst>
          <pc:docMk/>
          <pc:sldMk cId="1864668640" sldId="277"/>
        </pc:sldMkLst>
        <pc:picChg chg="del">
          <ac:chgData name="Neemias Informatica Lima" userId="b77af7bd85500281" providerId="LiveId" clId="{897F2C4D-CC1C-4BF0-B00E-D76804BAC890}" dt="2023-06-08T21:05:46.450" v="1" actId="478"/>
          <ac:picMkLst>
            <pc:docMk/>
            <pc:sldMk cId="1864668640" sldId="277"/>
            <ac:picMk id="3" creationId="{DD7B5AF2-54DB-76A3-43C2-092E91B185BC}"/>
          </ac:picMkLst>
        </pc:picChg>
      </pc:sldChg>
      <pc:sldChg chg="delSp mod">
        <pc:chgData name="Neemias Informatica Lima" userId="b77af7bd85500281" providerId="LiveId" clId="{897F2C4D-CC1C-4BF0-B00E-D76804BAC890}" dt="2023-06-08T21:05:47.594" v="2" actId="478"/>
        <pc:sldMkLst>
          <pc:docMk/>
          <pc:sldMk cId="3902238588" sldId="279"/>
        </pc:sldMkLst>
        <pc:picChg chg="del">
          <ac:chgData name="Neemias Informatica Lima" userId="b77af7bd85500281" providerId="LiveId" clId="{897F2C4D-CC1C-4BF0-B00E-D76804BAC890}" dt="2023-06-08T21:05:47.594" v="2" actId="478"/>
          <ac:picMkLst>
            <pc:docMk/>
            <pc:sldMk cId="3902238588" sldId="279"/>
            <ac:picMk id="3" creationId="{1197AB48-191D-DB36-E6D1-33826439DBBC}"/>
          </ac:picMkLst>
        </pc:picChg>
      </pc:sldChg>
      <pc:sldChg chg="delSp mod">
        <pc:chgData name="Neemias Informatica Lima" userId="b77af7bd85500281" providerId="LiveId" clId="{897F2C4D-CC1C-4BF0-B00E-D76804BAC890}" dt="2023-06-08T21:05:48.754" v="3" actId="478"/>
        <pc:sldMkLst>
          <pc:docMk/>
          <pc:sldMk cId="77404572" sldId="282"/>
        </pc:sldMkLst>
        <pc:picChg chg="del">
          <ac:chgData name="Neemias Informatica Lima" userId="b77af7bd85500281" providerId="LiveId" clId="{897F2C4D-CC1C-4BF0-B00E-D76804BAC890}" dt="2023-06-08T21:05:48.754" v="3" actId="478"/>
          <ac:picMkLst>
            <pc:docMk/>
            <pc:sldMk cId="77404572" sldId="282"/>
            <ac:picMk id="4" creationId="{C4708472-3297-CFCB-511A-E3A82FC843CD}"/>
          </ac:picMkLst>
        </pc:picChg>
      </pc:sldChg>
      <pc:sldChg chg="delSp mod">
        <pc:chgData name="Neemias Informatica Lima" userId="b77af7bd85500281" providerId="LiveId" clId="{897F2C4D-CC1C-4BF0-B00E-D76804BAC890}" dt="2023-06-08T21:05:55.362" v="7" actId="478"/>
        <pc:sldMkLst>
          <pc:docMk/>
          <pc:sldMk cId="3333231734" sldId="283"/>
        </pc:sldMkLst>
        <pc:picChg chg="del">
          <ac:chgData name="Neemias Informatica Lima" userId="b77af7bd85500281" providerId="LiveId" clId="{897F2C4D-CC1C-4BF0-B00E-D76804BAC890}" dt="2023-06-08T21:05:55.362" v="7" actId="478"/>
          <ac:picMkLst>
            <pc:docMk/>
            <pc:sldMk cId="3333231734" sldId="283"/>
            <ac:picMk id="3" creationId="{24BC46CD-1469-3517-E935-D1461FAD65D4}"/>
          </ac:picMkLst>
        </pc:picChg>
      </pc:sldChg>
    </pc:docChg>
  </pc:docChgLst>
  <pc:docChgLst>
    <pc:chgData name="Neemias Informatica Lima" userId="b77af7bd85500281" providerId="LiveId" clId="{93364F77-DF6F-48E0-8C51-948999EF2AA1}"/>
    <pc:docChg chg="undo custSel delSld modSld">
      <pc:chgData name="Neemias Informatica Lima" userId="b77af7bd85500281" providerId="LiveId" clId="{93364F77-DF6F-48E0-8C51-948999EF2AA1}" dt="2024-07-12T19:17:14.456" v="51" actId="962"/>
      <pc:docMkLst>
        <pc:docMk/>
      </pc:docMkLst>
      <pc:sldChg chg="addSp delSp modSp mod">
        <pc:chgData name="Neemias Informatica Lima" userId="b77af7bd85500281" providerId="LiveId" clId="{93364F77-DF6F-48E0-8C51-948999EF2AA1}" dt="2024-07-12T19:17:01.591" v="48" actId="478"/>
        <pc:sldMkLst>
          <pc:docMk/>
          <pc:sldMk cId="1644680900" sldId="268"/>
        </pc:sldMkLst>
        <pc:picChg chg="del">
          <ac:chgData name="Neemias Informatica Lima" userId="b77af7bd85500281" providerId="LiveId" clId="{93364F77-DF6F-48E0-8C51-948999EF2AA1}" dt="2024-07-11T11:24:29.719" v="0" actId="478"/>
          <ac:picMkLst>
            <pc:docMk/>
            <pc:sldMk cId="1644680900" sldId="268"/>
            <ac:picMk id="3" creationId="{C5C023B0-511D-0DA2-3C00-4C6CBAA1F8F0}"/>
          </ac:picMkLst>
        </pc:picChg>
        <pc:picChg chg="add del mod">
          <ac:chgData name="Neemias Informatica Lima" userId="b77af7bd85500281" providerId="LiveId" clId="{93364F77-DF6F-48E0-8C51-948999EF2AA1}" dt="2024-07-12T19:17:01.591" v="48" actId="478"/>
          <ac:picMkLst>
            <pc:docMk/>
            <pc:sldMk cId="1644680900" sldId="268"/>
            <ac:picMk id="4" creationId="{DDEED7B5-D8FE-80A8-4B77-53D1446796A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464" v="47" actId="478"/>
        <pc:sldMkLst>
          <pc:docMk/>
          <pc:sldMk cId="4137419252" sldId="269"/>
        </pc:sldMkLst>
        <pc:picChg chg="add del mod">
          <ac:chgData name="Neemias Informatica Lima" userId="b77af7bd85500281" providerId="LiveId" clId="{93364F77-DF6F-48E0-8C51-948999EF2AA1}" dt="2024-07-12T19:17:01.464" v="47" actId="478"/>
          <ac:picMkLst>
            <pc:docMk/>
            <pc:sldMk cId="4137419252" sldId="269"/>
            <ac:picMk id="3" creationId="{5F7DD029-15A7-7304-F706-1D2DCF7E6FA9}"/>
          </ac:picMkLst>
        </pc:picChg>
        <pc:picChg chg="del">
          <ac:chgData name="Neemias Informatica Lima" userId="b77af7bd85500281" providerId="LiveId" clId="{93364F77-DF6F-48E0-8C51-948999EF2AA1}" dt="2024-07-11T11:24:30.759" v="1" actId="478"/>
          <ac:picMkLst>
            <pc:docMk/>
            <pc:sldMk cId="4137419252" sldId="269"/>
            <ac:picMk id="4" creationId="{F650AD90-D72B-BC28-14A7-296853C8181D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324" v="46" actId="478"/>
        <pc:sldMkLst>
          <pc:docMk/>
          <pc:sldMk cId="3747751760" sldId="270"/>
        </pc:sldMkLst>
        <pc:picChg chg="add del mod">
          <ac:chgData name="Neemias Informatica Lima" userId="b77af7bd85500281" providerId="LiveId" clId="{93364F77-DF6F-48E0-8C51-948999EF2AA1}" dt="2024-07-12T19:17:01.324" v="46" actId="478"/>
          <ac:picMkLst>
            <pc:docMk/>
            <pc:sldMk cId="3747751760" sldId="270"/>
            <ac:picMk id="3" creationId="{AF9E42B0-5CAC-C25A-0721-D33B4498C254}"/>
          </ac:picMkLst>
        </pc:picChg>
        <pc:picChg chg="del">
          <ac:chgData name="Neemias Informatica Lima" userId="b77af7bd85500281" providerId="LiveId" clId="{93364F77-DF6F-48E0-8C51-948999EF2AA1}" dt="2024-07-11T11:24:32.599" v="2" actId="478"/>
          <ac:picMkLst>
            <pc:docMk/>
            <pc:sldMk cId="3747751760" sldId="270"/>
            <ac:picMk id="4" creationId="{01CFE62E-1E07-5F23-41B8-FCC4376C0EB5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191" v="45" actId="478"/>
        <pc:sldMkLst>
          <pc:docMk/>
          <pc:sldMk cId="613821706" sldId="271"/>
        </pc:sldMkLst>
        <pc:picChg chg="add del mod">
          <ac:chgData name="Neemias Informatica Lima" userId="b77af7bd85500281" providerId="LiveId" clId="{93364F77-DF6F-48E0-8C51-948999EF2AA1}" dt="2024-07-12T19:17:01.191" v="45" actId="478"/>
          <ac:picMkLst>
            <pc:docMk/>
            <pc:sldMk cId="613821706" sldId="271"/>
            <ac:picMk id="3" creationId="{FA5633E0-C1B0-D3FB-DDA8-ECD71DFCE148}"/>
          </ac:picMkLst>
        </pc:picChg>
        <pc:picChg chg="del">
          <ac:chgData name="Neemias Informatica Lima" userId="b77af7bd85500281" providerId="LiveId" clId="{93364F77-DF6F-48E0-8C51-948999EF2AA1}" dt="2024-07-11T11:39:33.666" v="3" actId="478"/>
          <ac:picMkLst>
            <pc:docMk/>
            <pc:sldMk cId="613821706" sldId="271"/>
            <ac:picMk id="4" creationId="{82941A03-F0BF-E5EF-CD2B-9BE867C4584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1.058" v="44" actId="478"/>
        <pc:sldMkLst>
          <pc:docMk/>
          <pc:sldMk cId="3412323748" sldId="272"/>
        </pc:sldMkLst>
        <pc:picChg chg="add del mod">
          <ac:chgData name="Neemias Informatica Lima" userId="b77af7bd85500281" providerId="LiveId" clId="{93364F77-DF6F-48E0-8C51-948999EF2AA1}" dt="2024-07-12T19:17:01.058" v="44" actId="478"/>
          <ac:picMkLst>
            <pc:docMk/>
            <pc:sldMk cId="3412323748" sldId="272"/>
            <ac:picMk id="3" creationId="{0BB72140-26F9-87F7-1658-C507EE92BD83}"/>
          </ac:picMkLst>
        </pc:picChg>
        <pc:picChg chg="del">
          <ac:chgData name="Neemias Informatica Lima" userId="b77af7bd85500281" providerId="LiveId" clId="{93364F77-DF6F-48E0-8C51-948999EF2AA1}" dt="2024-07-11T11:39:35.022" v="4" actId="478"/>
          <ac:picMkLst>
            <pc:docMk/>
            <pc:sldMk cId="3412323748" sldId="272"/>
            <ac:picMk id="4" creationId="{1CF58FFC-4FC5-A0FF-D7BE-7F1906154DE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00.903" v="43" actId="478"/>
        <pc:sldMkLst>
          <pc:docMk/>
          <pc:sldMk cId="3920268793" sldId="273"/>
        </pc:sldMkLst>
        <pc:picChg chg="add del mod">
          <ac:chgData name="Neemias Informatica Lima" userId="b77af7bd85500281" providerId="LiveId" clId="{93364F77-DF6F-48E0-8C51-948999EF2AA1}" dt="2024-07-12T19:17:00.903" v="43" actId="478"/>
          <ac:picMkLst>
            <pc:docMk/>
            <pc:sldMk cId="3920268793" sldId="273"/>
            <ac:picMk id="3" creationId="{DC51A20A-12BF-3A76-3F0A-EEE679ADFACB}"/>
          </ac:picMkLst>
        </pc:picChg>
        <pc:picChg chg="del">
          <ac:chgData name="Neemias Informatica Lima" userId="b77af7bd85500281" providerId="LiveId" clId="{93364F77-DF6F-48E0-8C51-948999EF2AA1}" dt="2024-07-11T11:39:37.248" v="5" actId="478"/>
          <ac:picMkLst>
            <pc:docMk/>
            <pc:sldMk cId="3920268793" sldId="273"/>
            <ac:picMk id="4" creationId="{B5EF2234-5004-DF35-C329-96420584907F}"/>
          </ac:picMkLst>
        </pc:picChg>
      </pc:sldChg>
      <pc:sldChg chg="addSp delSp modSp mod">
        <pc:chgData name="Neemias Informatica Lima" userId="b77af7bd85500281" providerId="LiveId" clId="{93364F77-DF6F-48E0-8C51-948999EF2AA1}" dt="2024-07-11T11:41:19.184" v="30" actId="962"/>
        <pc:sldMkLst>
          <pc:docMk/>
          <pc:sldMk cId="22132168" sldId="274"/>
        </pc:sldMkLst>
        <pc:picChg chg="add mod">
          <ac:chgData name="Neemias Informatica Lima" userId="b77af7bd85500281" providerId="LiveId" clId="{93364F77-DF6F-48E0-8C51-948999EF2AA1}" dt="2024-07-11T11:41:19.184" v="30" actId="962"/>
          <ac:picMkLst>
            <pc:docMk/>
            <pc:sldMk cId="22132168" sldId="274"/>
            <ac:picMk id="3" creationId="{E57CD207-0C35-1736-1CFC-9FA02A15E75A}"/>
          </ac:picMkLst>
        </pc:picChg>
        <pc:picChg chg="del">
          <ac:chgData name="Neemias Informatica Lima" userId="b77af7bd85500281" providerId="LiveId" clId="{93364F77-DF6F-48E0-8C51-948999EF2AA1}" dt="2024-07-11T11:39:38.582" v="6" actId="478"/>
          <ac:picMkLst>
            <pc:docMk/>
            <pc:sldMk cId="22132168" sldId="274"/>
            <ac:picMk id="4" creationId="{0CE5D96E-FFCF-D744-0401-1C4DCFFBE60E}"/>
          </ac:picMkLst>
        </pc:picChg>
      </pc:sldChg>
      <pc:sldChg chg="addSp delSp modSp mod">
        <pc:chgData name="Neemias Informatica Lima" userId="b77af7bd85500281" providerId="LiveId" clId="{93364F77-DF6F-48E0-8C51-948999EF2AA1}" dt="2024-07-12T14:33:51.685" v="36" actId="962"/>
        <pc:sldMkLst>
          <pc:docMk/>
          <pc:sldMk cId="4269271623" sldId="275"/>
        </pc:sldMkLst>
        <pc:picChg chg="add del">
          <ac:chgData name="Neemias Informatica Lima" userId="b77af7bd85500281" providerId="LiveId" clId="{93364F77-DF6F-48E0-8C51-948999EF2AA1}" dt="2024-07-12T14:33:49.520" v="33" actId="478"/>
          <ac:picMkLst>
            <pc:docMk/>
            <pc:sldMk cId="4269271623" sldId="275"/>
            <ac:picMk id="3" creationId="{D0541016-EE59-EF9E-57E3-92A37991C409}"/>
          </ac:picMkLst>
        </pc:picChg>
        <pc:picChg chg="del">
          <ac:chgData name="Neemias Informatica Lima" userId="b77af7bd85500281" providerId="LiveId" clId="{93364F77-DF6F-48E0-8C51-948999EF2AA1}" dt="2024-07-11T11:39:39.852" v="7" actId="478"/>
          <ac:picMkLst>
            <pc:docMk/>
            <pc:sldMk cId="4269271623" sldId="275"/>
            <ac:picMk id="4" creationId="{0696BF21-179E-230F-1E5F-6AA5A6321B38}"/>
          </ac:picMkLst>
        </pc:picChg>
        <pc:picChg chg="add mod">
          <ac:chgData name="Neemias Informatica Lima" userId="b77af7bd85500281" providerId="LiveId" clId="{93364F77-DF6F-48E0-8C51-948999EF2AA1}" dt="2024-07-12T14:33:51.685" v="36" actId="962"/>
          <ac:picMkLst>
            <pc:docMk/>
            <pc:sldMk cId="4269271623" sldId="275"/>
            <ac:picMk id="5" creationId="{B6EB55E9-0083-5C57-2BB8-645E111DF23B}"/>
          </ac:picMkLst>
        </pc:picChg>
      </pc:sldChg>
      <pc:sldChg chg="addSp delSp modSp mod">
        <pc:chgData name="Neemias Informatica Lima" userId="b77af7bd85500281" providerId="LiveId" clId="{93364F77-DF6F-48E0-8C51-948999EF2AA1}" dt="2024-07-12T19:17:14.456" v="51" actId="962"/>
        <pc:sldMkLst>
          <pc:docMk/>
          <pc:sldMk cId="2302156781" sldId="278"/>
        </pc:sldMkLst>
        <pc:picChg chg="del">
          <ac:chgData name="Neemias Informatica Lima" userId="b77af7bd85500281" providerId="LiveId" clId="{93364F77-DF6F-48E0-8C51-948999EF2AA1}" dt="2024-07-11T11:39:41.287" v="8" actId="478"/>
          <ac:picMkLst>
            <pc:docMk/>
            <pc:sldMk cId="2302156781" sldId="278"/>
            <ac:picMk id="3" creationId="{3B9069FE-DAE6-E1C7-8FC3-6839525CA9D1}"/>
          </ac:picMkLst>
        </pc:picChg>
        <pc:picChg chg="add mod">
          <ac:chgData name="Neemias Informatica Lima" userId="b77af7bd85500281" providerId="LiveId" clId="{93364F77-DF6F-48E0-8C51-948999EF2AA1}" dt="2024-07-12T19:17:14.456" v="51" actId="962"/>
          <ac:picMkLst>
            <pc:docMk/>
            <pc:sldMk cId="2302156781" sldId="278"/>
            <ac:picMk id="3" creationId="{65BC3A7E-2A90-89BB-ECFC-40FECDC78DDD}"/>
          </ac:picMkLst>
        </pc:picChg>
      </pc:sldChg>
      <pc:sldChg chg="delSp del mod">
        <pc:chgData name="Neemias Informatica Lima" userId="b77af7bd85500281" providerId="LiveId" clId="{93364F77-DF6F-48E0-8C51-948999EF2AA1}" dt="2024-07-11T11:41:25.826" v="31" actId="47"/>
        <pc:sldMkLst>
          <pc:docMk/>
          <pc:sldMk cId="3624369357" sldId="279"/>
        </pc:sldMkLst>
        <pc:picChg chg="del">
          <ac:chgData name="Neemias Informatica Lima" userId="b77af7bd85500281" providerId="LiveId" clId="{93364F77-DF6F-48E0-8C51-948999EF2AA1}" dt="2024-07-11T11:39:43.007" v="9" actId="478"/>
          <ac:picMkLst>
            <pc:docMk/>
            <pc:sldMk cId="3624369357" sldId="279"/>
            <ac:picMk id="3" creationId="{61ECA793-0C78-7AEA-74D2-3516B377A333}"/>
          </ac:picMkLst>
        </pc:picChg>
      </pc:sldChg>
    </pc:docChg>
  </pc:docChgLst>
  <pc:docChgLst>
    <pc:chgData name="Neemias Informatica Lima" userId="b77af7bd85500281" providerId="LiveId" clId="{EEAEEAF5-F458-4F09-B1E8-4728DC491A1A}"/>
    <pc:docChg chg="custSel modSld">
      <pc:chgData name="Neemias Informatica Lima" userId="b77af7bd85500281" providerId="LiveId" clId="{EEAEEAF5-F458-4F09-B1E8-4728DC491A1A}" dt="2024-02-09T08:57:15.383" v="34" actId="962"/>
      <pc:docMkLst>
        <pc:docMk/>
      </pc:docMkLst>
      <pc:sldChg chg="addSp delSp modSp mod">
        <pc:chgData name="Neemias Informatica Lima" userId="b77af7bd85500281" providerId="LiveId" clId="{EEAEEAF5-F458-4F09-B1E8-4728DC491A1A}" dt="2024-02-08T23:01:27.290" v="10" actId="27614"/>
        <pc:sldMkLst>
          <pc:docMk/>
          <pc:sldMk cId="1307351543" sldId="256"/>
        </pc:sldMkLst>
        <pc:picChg chg="del">
          <ac:chgData name="Neemias Informatica Lima" userId="b77af7bd85500281" providerId="LiveId" clId="{EEAEEAF5-F458-4F09-B1E8-4728DC491A1A}" dt="2024-02-08T23:00:24.960" v="0" actId="478"/>
          <ac:picMkLst>
            <pc:docMk/>
            <pc:sldMk cId="1307351543" sldId="256"/>
            <ac:picMk id="3" creationId="{A8422374-174C-DB6A-51C5-FA38CB952904}"/>
          </ac:picMkLst>
        </pc:picChg>
        <pc:picChg chg="add mod">
          <ac:chgData name="Neemias Informatica Lima" userId="b77af7bd85500281" providerId="LiveId" clId="{EEAEEAF5-F458-4F09-B1E8-4728DC491A1A}" dt="2024-02-08T23:01:27.290" v="10" actId="27614"/>
          <ac:picMkLst>
            <pc:docMk/>
            <pc:sldMk cId="1307351543" sldId="256"/>
            <ac:picMk id="4" creationId="{13B20E20-81CB-096C-7881-999B92E251BD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3.313" v="13" actId="962"/>
        <pc:sldMkLst>
          <pc:docMk/>
          <pc:sldMk cId="4150007698" sldId="257"/>
        </pc:sldMkLst>
        <pc:picChg chg="add mod">
          <ac:chgData name="Neemias Informatica Lima" userId="b77af7bd85500281" providerId="LiveId" clId="{EEAEEAF5-F458-4F09-B1E8-4728DC491A1A}" dt="2024-02-08T23:01:33.313" v="13" actId="962"/>
          <ac:picMkLst>
            <pc:docMk/>
            <pc:sldMk cId="4150007698" sldId="257"/>
            <ac:picMk id="3" creationId="{6A8B4709-D892-888A-BED6-39260F76A28B}"/>
          </ac:picMkLst>
        </pc:picChg>
        <pc:picChg chg="del">
          <ac:chgData name="Neemias Informatica Lima" userId="b77af7bd85500281" providerId="LiveId" clId="{EEAEEAF5-F458-4F09-B1E8-4728DC491A1A}" dt="2024-02-08T23:00:39.231" v="1" actId="478"/>
          <ac:picMkLst>
            <pc:docMk/>
            <pc:sldMk cId="4150007698" sldId="257"/>
            <ac:picMk id="4" creationId="{F7BA0D20-3DD1-0C63-5ED9-5034EF57F221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38.771" v="16" actId="962"/>
        <pc:sldMkLst>
          <pc:docMk/>
          <pc:sldMk cId="3398630759" sldId="258"/>
        </pc:sldMkLst>
        <pc:picChg chg="del">
          <ac:chgData name="Neemias Informatica Lima" userId="b77af7bd85500281" providerId="LiveId" clId="{EEAEEAF5-F458-4F09-B1E8-4728DC491A1A}" dt="2024-02-08T23:00:40.999" v="2" actId="478"/>
          <ac:picMkLst>
            <pc:docMk/>
            <pc:sldMk cId="3398630759" sldId="258"/>
            <ac:picMk id="3" creationId="{6B1FBFEF-8FA4-2297-2F00-4F89D48ED3EC}"/>
          </ac:picMkLst>
        </pc:picChg>
        <pc:picChg chg="add mod">
          <ac:chgData name="Neemias Informatica Lima" userId="b77af7bd85500281" providerId="LiveId" clId="{EEAEEAF5-F458-4F09-B1E8-4728DC491A1A}" dt="2024-02-08T23:01:38.771" v="16" actId="962"/>
          <ac:picMkLst>
            <pc:docMk/>
            <pc:sldMk cId="3398630759" sldId="258"/>
            <ac:picMk id="4" creationId="{0F510C8B-38DC-913F-8E8C-D1E480D8739A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44.628" v="19" actId="962"/>
        <pc:sldMkLst>
          <pc:docMk/>
          <pc:sldMk cId="3005055979" sldId="259"/>
        </pc:sldMkLst>
        <pc:picChg chg="add mod">
          <ac:chgData name="Neemias Informatica Lima" userId="b77af7bd85500281" providerId="LiveId" clId="{EEAEEAF5-F458-4F09-B1E8-4728DC491A1A}" dt="2024-02-08T23:01:44.628" v="19" actId="962"/>
          <ac:picMkLst>
            <pc:docMk/>
            <pc:sldMk cId="3005055979" sldId="259"/>
            <ac:picMk id="3" creationId="{78C723CB-819B-D68A-8111-0EA15FE6D0C2}"/>
          </ac:picMkLst>
        </pc:picChg>
        <pc:picChg chg="del">
          <ac:chgData name="Neemias Informatica Lima" userId="b77af7bd85500281" providerId="LiveId" clId="{EEAEEAF5-F458-4F09-B1E8-4728DC491A1A}" dt="2024-02-08T23:00:43.551" v="3" actId="478"/>
          <ac:picMkLst>
            <pc:docMk/>
            <pc:sldMk cId="3005055979" sldId="259"/>
            <ac:picMk id="4" creationId="{301007F3-23E1-4A94-2565-73A00510193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0.214" v="22" actId="962"/>
        <pc:sldMkLst>
          <pc:docMk/>
          <pc:sldMk cId="123522970" sldId="260"/>
        </pc:sldMkLst>
        <pc:picChg chg="add mod">
          <ac:chgData name="Neemias Informatica Lima" userId="b77af7bd85500281" providerId="LiveId" clId="{EEAEEAF5-F458-4F09-B1E8-4728DC491A1A}" dt="2024-02-08T23:01:50.214" v="22" actId="962"/>
          <ac:picMkLst>
            <pc:docMk/>
            <pc:sldMk cId="123522970" sldId="260"/>
            <ac:picMk id="3" creationId="{03F32EE4-13F2-D228-74E0-3A0EB485E816}"/>
          </ac:picMkLst>
        </pc:picChg>
        <pc:picChg chg="del">
          <ac:chgData name="Neemias Informatica Lima" userId="b77af7bd85500281" providerId="LiveId" clId="{EEAEEAF5-F458-4F09-B1E8-4728DC491A1A}" dt="2024-02-08T23:00:44.896" v="4" actId="478"/>
          <ac:picMkLst>
            <pc:docMk/>
            <pc:sldMk cId="123522970" sldId="260"/>
            <ac:picMk id="4" creationId="{E7FEBE67-8784-495C-8E99-7937FED43E5F}"/>
          </ac:picMkLst>
        </pc:picChg>
      </pc:sldChg>
      <pc:sldChg chg="addSp delSp modSp mod">
        <pc:chgData name="Neemias Informatica Lima" userId="b77af7bd85500281" providerId="LiveId" clId="{EEAEEAF5-F458-4F09-B1E8-4728DC491A1A}" dt="2024-02-08T23:01:56.003" v="25" actId="962"/>
        <pc:sldMkLst>
          <pc:docMk/>
          <pc:sldMk cId="455100070" sldId="261"/>
        </pc:sldMkLst>
        <pc:picChg chg="add mod">
          <ac:chgData name="Neemias Informatica Lima" userId="b77af7bd85500281" providerId="LiveId" clId="{EEAEEAF5-F458-4F09-B1E8-4728DC491A1A}" dt="2024-02-08T23:01:56.003" v="25" actId="962"/>
          <ac:picMkLst>
            <pc:docMk/>
            <pc:sldMk cId="455100070" sldId="261"/>
            <ac:picMk id="3" creationId="{BFD253E1-667A-72B0-21E5-5FFB20A23AEA}"/>
          </ac:picMkLst>
        </pc:picChg>
        <pc:picChg chg="del">
          <ac:chgData name="Neemias Informatica Lima" userId="b77af7bd85500281" providerId="LiveId" clId="{EEAEEAF5-F458-4F09-B1E8-4728DC491A1A}" dt="2024-02-08T23:00:46.748" v="5" actId="478"/>
          <ac:picMkLst>
            <pc:docMk/>
            <pc:sldMk cId="455100070" sldId="261"/>
            <ac:picMk id="4" creationId="{5E3F9EE5-65C5-24C0-9A91-5F60BA0A3989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1.907" v="28" actId="962"/>
        <pc:sldMkLst>
          <pc:docMk/>
          <pc:sldMk cId="1533574136" sldId="262"/>
        </pc:sldMkLst>
        <pc:picChg chg="add mod">
          <ac:chgData name="Neemias Informatica Lima" userId="b77af7bd85500281" providerId="LiveId" clId="{EEAEEAF5-F458-4F09-B1E8-4728DC491A1A}" dt="2024-02-08T23:02:01.907" v="28" actId="962"/>
          <ac:picMkLst>
            <pc:docMk/>
            <pc:sldMk cId="1533574136" sldId="262"/>
            <ac:picMk id="3" creationId="{46E7E9E6-5626-FC54-61DF-28B2688D82CE}"/>
          </ac:picMkLst>
        </pc:picChg>
        <pc:picChg chg="del">
          <ac:chgData name="Neemias Informatica Lima" userId="b77af7bd85500281" providerId="LiveId" clId="{EEAEEAF5-F458-4F09-B1E8-4728DC491A1A}" dt="2024-02-08T23:00:48.520" v="6" actId="478"/>
          <ac:picMkLst>
            <pc:docMk/>
            <pc:sldMk cId="1533574136" sldId="262"/>
            <ac:picMk id="4" creationId="{7ADE7CCC-60A7-81BC-8609-7650CB735007}"/>
          </ac:picMkLst>
        </pc:picChg>
      </pc:sldChg>
      <pc:sldChg chg="addSp delSp modSp mod">
        <pc:chgData name="Neemias Informatica Lima" userId="b77af7bd85500281" providerId="LiveId" clId="{EEAEEAF5-F458-4F09-B1E8-4728DC491A1A}" dt="2024-02-08T23:02:08.215" v="31" actId="962"/>
        <pc:sldMkLst>
          <pc:docMk/>
          <pc:sldMk cId="731110146" sldId="263"/>
        </pc:sldMkLst>
        <pc:picChg chg="del">
          <ac:chgData name="Neemias Informatica Lima" userId="b77af7bd85500281" providerId="LiveId" clId="{EEAEEAF5-F458-4F09-B1E8-4728DC491A1A}" dt="2024-02-08T23:00:50.152" v="7" actId="478"/>
          <ac:picMkLst>
            <pc:docMk/>
            <pc:sldMk cId="731110146" sldId="263"/>
            <ac:picMk id="3" creationId="{5B0A82FE-19AF-30A6-14C6-A65B17787B39}"/>
          </ac:picMkLst>
        </pc:picChg>
        <pc:picChg chg="add mod">
          <ac:chgData name="Neemias Informatica Lima" userId="b77af7bd85500281" providerId="LiveId" clId="{EEAEEAF5-F458-4F09-B1E8-4728DC491A1A}" dt="2024-02-08T23:02:08.215" v="31" actId="962"/>
          <ac:picMkLst>
            <pc:docMk/>
            <pc:sldMk cId="731110146" sldId="263"/>
            <ac:picMk id="4" creationId="{C6256481-DB88-6F31-D1CC-EC9C74174B12}"/>
          </ac:picMkLst>
        </pc:picChg>
      </pc:sldChg>
      <pc:sldChg chg="addSp delSp modSp mod">
        <pc:chgData name="Neemias Informatica Lima" userId="b77af7bd85500281" providerId="LiveId" clId="{EEAEEAF5-F458-4F09-B1E8-4728DC491A1A}" dt="2024-02-09T08:57:15.383" v="34" actId="962"/>
        <pc:sldMkLst>
          <pc:docMk/>
          <pc:sldMk cId="2415505045" sldId="264"/>
        </pc:sldMkLst>
        <pc:picChg chg="add mod">
          <ac:chgData name="Neemias Informatica Lima" userId="b77af7bd85500281" providerId="LiveId" clId="{EEAEEAF5-F458-4F09-B1E8-4728DC491A1A}" dt="2024-02-09T08:57:15.383" v="34" actId="962"/>
          <ac:picMkLst>
            <pc:docMk/>
            <pc:sldMk cId="2415505045" sldId="264"/>
            <ac:picMk id="3" creationId="{BEF6D1A3-BA98-947B-1605-A7FB846C2DF5}"/>
          </ac:picMkLst>
        </pc:picChg>
        <pc:picChg chg="del">
          <ac:chgData name="Neemias Informatica Lima" userId="b77af7bd85500281" providerId="LiveId" clId="{EEAEEAF5-F458-4F09-B1E8-4728DC491A1A}" dt="2024-02-08T23:00:51.645" v="8" actId="478"/>
          <ac:picMkLst>
            <pc:docMk/>
            <pc:sldMk cId="2415505045" sldId="264"/>
            <ac:picMk id="3" creationId="{EADEFEC0-64B3-43C5-D393-FE617B074091}"/>
          </ac:picMkLst>
        </pc:picChg>
      </pc:sldChg>
    </pc:docChg>
  </pc:docChgLst>
  <pc:docChgLst>
    <pc:chgData name="Neemias Informatica Lima" userId="b77af7bd85500281" providerId="LiveId" clId="{41752337-E16F-4DCF-BC9F-8B0812819F70}"/>
    <pc:docChg chg="custSel modSld sldOrd">
      <pc:chgData name="Neemias Informatica Lima" userId="b77af7bd85500281" providerId="LiveId" clId="{41752337-E16F-4DCF-BC9F-8B0812819F70}" dt="2024-05-25T10:51:30.093" v="37" actId="962"/>
      <pc:docMkLst>
        <pc:docMk/>
      </pc:docMkLst>
      <pc:sldChg chg="addSp delSp modSp mod">
        <pc:chgData name="Neemias Informatica Lima" userId="b77af7bd85500281" providerId="LiveId" clId="{41752337-E16F-4DCF-BC9F-8B0812819F70}" dt="2024-05-23T22:28:13.757" v="19" actId="962"/>
        <pc:sldMkLst>
          <pc:docMk/>
          <pc:sldMk cId="358973637" sldId="268"/>
        </pc:sldMkLst>
        <pc:picChg chg="add mod">
          <ac:chgData name="Neemias Informatica Lima" userId="b77af7bd85500281" providerId="LiveId" clId="{41752337-E16F-4DCF-BC9F-8B0812819F70}" dt="2024-05-23T22:28:13.757" v="19" actId="962"/>
          <ac:picMkLst>
            <pc:docMk/>
            <pc:sldMk cId="358973637" sldId="268"/>
            <ac:picMk id="3" creationId="{F15EBD7D-7323-A718-E677-92D453A5445F}"/>
          </ac:picMkLst>
        </pc:picChg>
        <pc:picChg chg="del">
          <ac:chgData name="Neemias Informatica Lima" userId="b77af7bd85500281" providerId="LiveId" clId="{41752337-E16F-4DCF-BC9F-8B0812819F70}" dt="2024-05-23T22:26:47.755" v="1" actId="478"/>
          <ac:picMkLst>
            <pc:docMk/>
            <pc:sldMk cId="358973637" sldId="268"/>
            <ac:picMk id="4" creationId="{7FBE7762-4D63-B76A-F969-3C93B4D783BF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0.993" v="22" actId="962"/>
        <pc:sldMkLst>
          <pc:docMk/>
          <pc:sldMk cId="2824977652" sldId="269"/>
        </pc:sldMkLst>
        <pc:picChg chg="add mod">
          <ac:chgData name="Neemias Informatica Lima" userId="b77af7bd85500281" providerId="LiveId" clId="{41752337-E16F-4DCF-BC9F-8B0812819F70}" dt="2024-05-23T22:28:20.993" v="22" actId="962"/>
          <ac:picMkLst>
            <pc:docMk/>
            <pc:sldMk cId="2824977652" sldId="269"/>
            <ac:picMk id="3" creationId="{6895CCF7-39F4-C31D-BA18-3A6F75CB5832}"/>
          </ac:picMkLst>
        </pc:picChg>
        <pc:picChg chg="del">
          <ac:chgData name="Neemias Informatica Lima" userId="b77af7bd85500281" providerId="LiveId" clId="{41752337-E16F-4DCF-BC9F-8B0812819F70}" dt="2024-05-23T22:26:49.005" v="2" actId="478"/>
          <ac:picMkLst>
            <pc:docMk/>
            <pc:sldMk cId="2824977652" sldId="269"/>
            <ac:picMk id="4" creationId="{02F12481-F983-8586-3364-A3C5AE91AC92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28.605" v="25" actId="962"/>
        <pc:sldMkLst>
          <pc:docMk/>
          <pc:sldMk cId="191442360" sldId="270"/>
        </pc:sldMkLst>
        <pc:picChg chg="add mod">
          <ac:chgData name="Neemias Informatica Lima" userId="b77af7bd85500281" providerId="LiveId" clId="{41752337-E16F-4DCF-BC9F-8B0812819F70}" dt="2024-05-23T22:28:28.605" v="25" actId="962"/>
          <ac:picMkLst>
            <pc:docMk/>
            <pc:sldMk cId="191442360" sldId="270"/>
            <ac:picMk id="3" creationId="{7FC01583-FC0E-8B25-6CE9-7376A1BEC1A9}"/>
          </ac:picMkLst>
        </pc:picChg>
        <pc:picChg chg="del">
          <ac:chgData name="Neemias Informatica Lima" userId="b77af7bd85500281" providerId="LiveId" clId="{41752337-E16F-4DCF-BC9F-8B0812819F70}" dt="2024-05-23T22:26:50.261" v="3" actId="478"/>
          <ac:picMkLst>
            <pc:docMk/>
            <pc:sldMk cId="191442360" sldId="270"/>
            <ac:picMk id="4" creationId="{1FB9AF64-5814-C89B-98E5-5DE6E52A1131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34.714" v="28" actId="962"/>
        <pc:sldMkLst>
          <pc:docMk/>
          <pc:sldMk cId="3432517485" sldId="271"/>
        </pc:sldMkLst>
        <pc:picChg chg="add mod">
          <ac:chgData name="Neemias Informatica Lima" userId="b77af7bd85500281" providerId="LiveId" clId="{41752337-E16F-4DCF-BC9F-8B0812819F70}" dt="2024-05-23T22:28:34.714" v="28" actId="962"/>
          <ac:picMkLst>
            <pc:docMk/>
            <pc:sldMk cId="3432517485" sldId="271"/>
            <ac:picMk id="3" creationId="{840FC151-B697-CA19-6389-3DACC6AB1F3F}"/>
          </ac:picMkLst>
        </pc:picChg>
        <pc:picChg chg="del">
          <ac:chgData name="Neemias Informatica Lima" userId="b77af7bd85500281" providerId="LiveId" clId="{41752337-E16F-4DCF-BC9F-8B0812819F70}" dt="2024-05-23T22:26:51.659" v="4" actId="478"/>
          <ac:picMkLst>
            <pc:docMk/>
            <pc:sldMk cId="3432517485" sldId="271"/>
            <ac:picMk id="4" creationId="{2FCEE790-7F1B-E4FF-29D5-20008153ADCC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43.744" v="31" actId="962"/>
        <pc:sldMkLst>
          <pc:docMk/>
          <pc:sldMk cId="3149250156" sldId="272"/>
        </pc:sldMkLst>
        <pc:picChg chg="add mod">
          <ac:chgData name="Neemias Informatica Lima" userId="b77af7bd85500281" providerId="LiveId" clId="{41752337-E16F-4DCF-BC9F-8B0812819F70}" dt="2024-05-23T22:28:43.744" v="31" actId="962"/>
          <ac:picMkLst>
            <pc:docMk/>
            <pc:sldMk cId="3149250156" sldId="272"/>
            <ac:picMk id="3" creationId="{327EC96E-938D-0795-CF53-958E71B3C47C}"/>
          </ac:picMkLst>
        </pc:picChg>
        <pc:picChg chg="del">
          <ac:chgData name="Neemias Informatica Lima" userId="b77af7bd85500281" providerId="LiveId" clId="{41752337-E16F-4DCF-BC9F-8B0812819F70}" dt="2024-05-23T22:26:55.126" v="5" actId="478"/>
          <ac:picMkLst>
            <pc:docMk/>
            <pc:sldMk cId="3149250156" sldId="272"/>
            <ac:picMk id="4" creationId="{29C384D3-14C6-6073-3B6D-7710974BCBF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8:50.924" v="34" actId="962"/>
        <pc:sldMkLst>
          <pc:docMk/>
          <pc:sldMk cId="316013847" sldId="273"/>
        </pc:sldMkLst>
        <pc:picChg chg="add mod">
          <ac:chgData name="Neemias Informatica Lima" userId="b77af7bd85500281" providerId="LiveId" clId="{41752337-E16F-4DCF-BC9F-8B0812819F70}" dt="2024-05-23T22:28:50.924" v="34" actId="962"/>
          <ac:picMkLst>
            <pc:docMk/>
            <pc:sldMk cId="316013847" sldId="273"/>
            <ac:picMk id="3" creationId="{8301E7C7-042E-7275-1781-9FB4B3B98862}"/>
          </ac:picMkLst>
        </pc:picChg>
        <pc:picChg chg="del">
          <ac:chgData name="Neemias Informatica Lima" userId="b77af7bd85500281" providerId="LiveId" clId="{41752337-E16F-4DCF-BC9F-8B0812819F70}" dt="2024-05-23T22:26:56.547" v="6" actId="478"/>
          <ac:picMkLst>
            <pc:docMk/>
            <pc:sldMk cId="316013847" sldId="273"/>
            <ac:picMk id="4" creationId="{4DA236E8-39A1-9FAB-5897-E9609AC2D3F6}"/>
          </ac:picMkLst>
        </pc:picChg>
      </pc:sldChg>
      <pc:sldChg chg="addSp delSp modSp mod">
        <pc:chgData name="Neemias Informatica Lima" userId="b77af7bd85500281" providerId="LiveId" clId="{41752337-E16F-4DCF-BC9F-8B0812819F70}" dt="2024-05-25T10:51:30.093" v="37" actId="962"/>
        <pc:sldMkLst>
          <pc:docMk/>
          <pc:sldMk cId="2095798754" sldId="274"/>
        </pc:sldMkLst>
        <pc:picChg chg="add mod">
          <ac:chgData name="Neemias Informatica Lima" userId="b77af7bd85500281" providerId="LiveId" clId="{41752337-E16F-4DCF-BC9F-8B0812819F70}" dt="2024-05-25T10:51:30.093" v="37" actId="962"/>
          <ac:picMkLst>
            <pc:docMk/>
            <pc:sldMk cId="2095798754" sldId="274"/>
            <ac:picMk id="3" creationId="{80DC2BF0-1C83-EFA0-3917-EBAA28387F76}"/>
          </ac:picMkLst>
        </pc:picChg>
        <pc:picChg chg="del">
          <ac:chgData name="Neemias Informatica Lima" userId="b77af7bd85500281" providerId="LiveId" clId="{41752337-E16F-4DCF-BC9F-8B0812819F70}" dt="2024-05-23T22:26:57.845" v="7" actId="478"/>
          <ac:picMkLst>
            <pc:docMk/>
            <pc:sldMk cId="2095798754" sldId="274"/>
            <ac:picMk id="4" creationId="{AD79B2C4-8749-0A75-8B44-85F37F471D0E}"/>
          </ac:picMkLst>
        </pc:picChg>
      </pc:sldChg>
      <pc:sldChg chg="addSp delSp modSp mod ord">
        <pc:chgData name="Neemias Informatica Lima" userId="b77af7bd85500281" providerId="LiveId" clId="{41752337-E16F-4DCF-BC9F-8B0812819F70}" dt="2024-05-23T22:27:15.201" v="13"/>
        <pc:sldMkLst>
          <pc:docMk/>
          <pc:sldMk cId="2869687810" sldId="275"/>
        </pc:sldMkLst>
        <pc:picChg chg="del">
          <ac:chgData name="Neemias Informatica Lima" userId="b77af7bd85500281" providerId="LiveId" clId="{41752337-E16F-4DCF-BC9F-8B0812819F70}" dt="2024-05-23T22:26:59.221" v="8" actId="478"/>
          <ac:picMkLst>
            <pc:docMk/>
            <pc:sldMk cId="2869687810" sldId="275"/>
            <ac:picMk id="3" creationId="{2ED36A0C-E05C-BCA7-322F-30D0BF10CF1D}"/>
          </ac:picMkLst>
        </pc:picChg>
        <pc:picChg chg="add mod">
          <ac:chgData name="Neemias Informatica Lima" userId="b77af7bd85500281" providerId="LiveId" clId="{41752337-E16F-4DCF-BC9F-8B0812819F70}" dt="2024-05-23T22:27:11.802" v="11" actId="962"/>
          <ac:picMkLst>
            <pc:docMk/>
            <pc:sldMk cId="2869687810" sldId="275"/>
            <ac:picMk id="4" creationId="{5E310571-D9F3-0DE8-7EF2-45B4B4FED575}"/>
          </ac:picMkLst>
        </pc:picChg>
      </pc:sldChg>
      <pc:sldChg chg="addSp delSp modSp mod">
        <pc:chgData name="Neemias Informatica Lima" userId="b77af7bd85500281" providerId="LiveId" clId="{41752337-E16F-4DCF-BC9F-8B0812819F70}" dt="2024-05-23T22:27:40.700" v="16" actId="962"/>
        <pc:sldMkLst>
          <pc:docMk/>
          <pc:sldMk cId="1042959014" sldId="276"/>
        </pc:sldMkLst>
        <pc:picChg chg="add mod">
          <ac:chgData name="Neemias Informatica Lima" userId="b77af7bd85500281" providerId="LiveId" clId="{41752337-E16F-4DCF-BC9F-8B0812819F70}" dt="2024-05-23T22:27:40.700" v="16" actId="962"/>
          <ac:picMkLst>
            <pc:docMk/>
            <pc:sldMk cId="1042959014" sldId="276"/>
            <ac:picMk id="3" creationId="{FB237178-93AC-AE74-9D4C-C84B68BA06A6}"/>
          </ac:picMkLst>
        </pc:picChg>
        <pc:picChg chg="del">
          <ac:chgData name="Neemias Informatica Lima" userId="b77af7bd85500281" providerId="LiveId" clId="{41752337-E16F-4DCF-BC9F-8B0812819F70}" dt="2024-05-23T22:26:46.554" v="0" actId="478"/>
          <ac:picMkLst>
            <pc:docMk/>
            <pc:sldMk cId="1042959014" sldId="276"/>
            <ac:picMk id="4" creationId="{697539C3-E0A9-4192-6A21-CB132EE3DD5B}"/>
          </ac:picMkLst>
        </pc:picChg>
      </pc:sldChg>
    </pc:docChg>
  </pc:docChgLst>
  <pc:docChgLst>
    <pc:chgData name="Neemias Informatica Lima" userId="b77af7bd85500281" providerId="LiveId" clId="{0C310244-4B1F-4515-B043-F8556CEE5B64}"/>
    <pc:docChg chg="undo custSel modSld">
      <pc:chgData name="Neemias Informatica Lima" userId="b77af7bd85500281" providerId="LiveId" clId="{0C310244-4B1F-4515-B043-F8556CEE5B64}" dt="2023-02-10T20:38:12.113" v="28" actId="14100"/>
      <pc:docMkLst>
        <pc:docMk/>
      </pc:docMkLst>
      <pc:sldChg chg="addSp delSp modSp mod">
        <pc:chgData name="Neemias Informatica Lima" userId="b77af7bd85500281" providerId="LiveId" clId="{0C310244-4B1F-4515-B043-F8556CEE5B64}" dt="2023-02-10T20:37:09.616" v="18" actId="14100"/>
        <pc:sldMkLst>
          <pc:docMk/>
          <pc:sldMk cId="402958929" sldId="258"/>
        </pc:sldMkLst>
        <pc:picChg chg="add mod">
          <ac:chgData name="Neemias Informatica Lima" userId="b77af7bd85500281" providerId="LiveId" clId="{0C310244-4B1F-4515-B043-F8556CEE5B64}" dt="2023-02-10T20:37:09.616" v="18" actId="14100"/>
          <ac:picMkLst>
            <pc:docMk/>
            <pc:sldMk cId="402958929" sldId="258"/>
            <ac:picMk id="2" creationId="{66A663EC-0EF2-FA9C-DF1A-27B033FD4D84}"/>
          </ac:picMkLst>
        </pc:picChg>
        <pc:picChg chg="del">
          <ac:chgData name="Neemias Informatica Lima" userId="b77af7bd85500281" providerId="LiveId" clId="{0C310244-4B1F-4515-B043-F8556CEE5B64}" dt="2023-02-10T20:36:11.779" v="3" actId="478"/>
          <ac:picMkLst>
            <pc:docMk/>
            <pc:sldMk cId="402958929" sldId="258"/>
            <ac:picMk id="3" creationId="{5EF47E0C-97C3-B249-8477-9BD03FF84728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58.115" v="16" actId="14100"/>
        <pc:sldMkLst>
          <pc:docMk/>
          <pc:sldMk cId="752383100" sldId="259"/>
        </pc:sldMkLst>
        <pc:picChg chg="add mod">
          <ac:chgData name="Neemias Informatica Lima" userId="b77af7bd85500281" providerId="LiveId" clId="{0C310244-4B1F-4515-B043-F8556CEE5B64}" dt="2023-02-10T20:36:58.115" v="16" actId="14100"/>
          <ac:picMkLst>
            <pc:docMk/>
            <pc:sldMk cId="752383100" sldId="259"/>
            <ac:picMk id="2" creationId="{F17697C5-B3D6-B35D-C9F1-862116115BC3}"/>
          </ac:picMkLst>
        </pc:picChg>
        <pc:picChg chg="del">
          <ac:chgData name="Neemias Informatica Lima" userId="b77af7bd85500281" providerId="LiveId" clId="{0C310244-4B1F-4515-B043-F8556CEE5B64}" dt="2023-02-10T20:36:10.699" v="2" actId="478"/>
          <ac:picMkLst>
            <pc:docMk/>
            <pc:sldMk cId="752383100" sldId="259"/>
            <ac:picMk id="3" creationId="{CC895985-7FA5-DFFA-DED1-949515D68809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20.650" v="20" actId="14100"/>
        <pc:sldMkLst>
          <pc:docMk/>
          <pc:sldMk cId="145279048" sldId="260"/>
        </pc:sldMkLst>
        <pc:picChg chg="add mod">
          <ac:chgData name="Neemias Informatica Lima" userId="b77af7bd85500281" providerId="LiveId" clId="{0C310244-4B1F-4515-B043-F8556CEE5B64}" dt="2023-02-10T20:37:20.650" v="20" actId="14100"/>
          <ac:picMkLst>
            <pc:docMk/>
            <pc:sldMk cId="145279048" sldId="260"/>
            <ac:picMk id="2" creationId="{DB05A2AF-ACEA-CD0C-95D9-231AAE8764EB}"/>
          </ac:picMkLst>
        </pc:picChg>
        <pc:picChg chg="del">
          <ac:chgData name="Neemias Informatica Lima" userId="b77af7bd85500281" providerId="LiveId" clId="{0C310244-4B1F-4515-B043-F8556CEE5B64}" dt="2023-02-10T20:36:12.899" v="4" actId="478"/>
          <ac:picMkLst>
            <pc:docMk/>
            <pc:sldMk cId="145279048" sldId="260"/>
            <ac:picMk id="3" creationId="{6AB34A9B-8E47-1B0A-DE07-532DBB2FE040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35.005" v="22" actId="14100"/>
        <pc:sldMkLst>
          <pc:docMk/>
          <pc:sldMk cId="994487986" sldId="261"/>
        </pc:sldMkLst>
        <pc:picChg chg="add mod">
          <ac:chgData name="Neemias Informatica Lima" userId="b77af7bd85500281" providerId="LiveId" clId="{0C310244-4B1F-4515-B043-F8556CEE5B64}" dt="2023-02-10T20:37:35.005" v="22" actId="14100"/>
          <ac:picMkLst>
            <pc:docMk/>
            <pc:sldMk cId="994487986" sldId="261"/>
            <ac:picMk id="2" creationId="{7E95B3AD-0BAC-FAAE-3B36-8D32D0CF91D8}"/>
          </ac:picMkLst>
        </pc:picChg>
        <pc:picChg chg="del">
          <ac:chgData name="Neemias Informatica Lima" userId="b77af7bd85500281" providerId="LiveId" clId="{0C310244-4B1F-4515-B043-F8556CEE5B64}" dt="2023-02-10T20:36:15.611" v="5" actId="478"/>
          <ac:picMkLst>
            <pc:docMk/>
            <pc:sldMk cId="994487986" sldId="261"/>
            <ac:picMk id="3" creationId="{063965CF-358A-532B-3FA8-CB4D96B144D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7:47.894" v="24" actId="14100"/>
        <pc:sldMkLst>
          <pc:docMk/>
          <pc:sldMk cId="1969009580" sldId="264"/>
        </pc:sldMkLst>
        <pc:picChg chg="add mod">
          <ac:chgData name="Neemias Informatica Lima" userId="b77af7bd85500281" providerId="LiveId" clId="{0C310244-4B1F-4515-B043-F8556CEE5B64}" dt="2023-02-10T20:37:47.894" v="24" actId="14100"/>
          <ac:picMkLst>
            <pc:docMk/>
            <pc:sldMk cId="1969009580" sldId="264"/>
            <ac:picMk id="2" creationId="{AD30E2FC-33D1-1C75-471A-DB505EE3C873}"/>
          </ac:picMkLst>
        </pc:picChg>
        <pc:picChg chg="del">
          <ac:chgData name="Neemias Informatica Lima" userId="b77af7bd85500281" providerId="LiveId" clId="{0C310244-4B1F-4515-B043-F8556CEE5B64}" dt="2023-02-10T20:36:17.003" v="6" actId="478"/>
          <ac:picMkLst>
            <pc:docMk/>
            <pc:sldMk cId="1969009580" sldId="264"/>
            <ac:picMk id="3" creationId="{617162CC-2DC1-4292-4962-16CAFC85BBCB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45.969" v="14" actId="14100"/>
        <pc:sldMkLst>
          <pc:docMk/>
          <pc:sldMk cId="2424359903" sldId="271"/>
        </pc:sldMkLst>
        <pc:picChg chg="add mod">
          <ac:chgData name="Neemias Informatica Lima" userId="b77af7bd85500281" providerId="LiveId" clId="{0C310244-4B1F-4515-B043-F8556CEE5B64}" dt="2023-02-10T20:36:45.969" v="14" actId="14100"/>
          <ac:picMkLst>
            <pc:docMk/>
            <pc:sldMk cId="2424359903" sldId="271"/>
            <ac:picMk id="2" creationId="{390881B9-C41E-9AD8-7979-E93EB5A4CBA6}"/>
          </ac:picMkLst>
        </pc:picChg>
        <pc:picChg chg="del">
          <ac:chgData name="Neemias Informatica Lima" userId="b77af7bd85500281" providerId="LiveId" clId="{0C310244-4B1F-4515-B043-F8556CEE5B64}" dt="2023-02-10T20:36:09.555" v="1" actId="478"/>
          <ac:picMkLst>
            <pc:docMk/>
            <pc:sldMk cId="2424359903" sldId="271"/>
            <ac:picMk id="3" creationId="{A76D9828-4A57-7554-5860-AF1D895A0507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02.030" v="26" actId="14100"/>
        <pc:sldMkLst>
          <pc:docMk/>
          <pc:sldMk cId="244236693" sldId="272"/>
        </pc:sldMkLst>
        <pc:picChg chg="add mod">
          <ac:chgData name="Neemias Informatica Lima" userId="b77af7bd85500281" providerId="LiveId" clId="{0C310244-4B1F-4515-B043-F8556CEE5B64}" dt="2023-02-10T20:38:02.030" v="26" actId="14100"/>
          <ac:picMkLst>
            <pc:docMk/>
            <pc:sldMk cId="244236693" sldId="272"/>
            <ac:picMk id="2" creationId="{AFB796A7-CE01-A18F-C53C-50089836920B}"/>
          </ac:picMkLst>
        </pc:picChg>
        <pc:picChg chg="del">
          <ac:chgData name="Neemias Informatica Lima" userId="b77af7bd85500281" providerId="LiveId" clId="{0C310244-4B1F-4515-B043-F8556CEE5B64}" dt="2023-02-10T20:36:18.955" v="7" actId="478"/>
          <ac:picMkLst>
            <pc:docMk/>
            <pc:sldMk cId="244236693" sldId="272"/>
            <ac:picMk id="4" creationId="{F0A77CF4-1085-18D8-E5B8-16E706B14645}"/>
          </ac:picMkLst>
        </pc:picChg>
      </pc:sldChg>
      <pc:sldChg chg="addSp delSp modSp mod">
        <pc:chgData name="Neemias Informatica Lima" userId="b77af7bd85500281" providerId="LiveId" clId="{0C310244-4B1F-4515-B043-F8556CEE5B64}" dt="2023-02-10T20:36:32.937" v="10" actId="14100"/>
        <pc:sldMkLst>
          <pc:docMk/>
          <pc:sldMk cId="3237251479" sldId="274"/>
        </pc:sldMkLst>
        <pc:picChg chg="add mod">
          <ac:chgData name="Neemias Informatica Lima" userId="b77af7bd85500281" providerId="LiveId" clId="{0C310244-4B1F-4515-B043-F8556CEE5B64}" dt="2023-02-10T20:36:32.937" v="10" actId="14100"/>
          <ac:picMkLst>
            <pc:docMk/>
            <pc:sldMk cId="3237251479" sldId="274"/>
            <ac:picMk id="2" creationId="{7A53A5F8-8C6D-CD01-1662-DD72A8466952}"/>
          </ac:picMkLst>
        </pc:picChg>
        <pc:picChg chg="del">
          <ac:chgData name="Neemias Informatica Lima" userId="b77af7bd85500281" providerId="LiveId" clId="{0C310244-4B1F-4515-B043-F8556CEE5B64}" dt="2023-02-10T20:36:08.500" v="0" actId="478"/>
          <ac:picMkLst>
            <pc:docMk/>
            <pc:sldMk cId="3237251479" sldId="274"/>
            <ac:picMk id="3" creationId="{B68CFBC7-EAD0-77F4-559A-0CD0E683D701}"/>
          </ac:picMkLst>
        </pc:picChg>
      </pc:sldChg>
      <pc:sldChg chg="addSp delSp modSp mod">
        <pc:chgData name="Neemias Informatica Lima" userId="b77af7bd85500281" providerId="LiveId" clId="{0C310244-4B1F-4515-B043-F8556CEE5B64}" dt="2023-02-10T20:38:12.113" v="28" actId="14100"/>
        <pc:sldMkLst>
          <pc:docMk/>
          <pc:sldMk cId="4032857767" sldId="275"/>
        </pc:sldMkLst>
        <pc:picChg chg="add mod">
          <ac:chgData name="Neemias Informatica Lima" userId="b77af7bd85500281" providerId="LiveId" clId="{0C310244-4B1F-4515-B043-F8556CEE5B64}" dt="2023-02-10T20:38:12.113" v="28" actId="14100"/>
          <ac:picMkLst>
            <pc:docMk/>
            <pc:sldMk cId="4032857767" sldId="275"/>
            <ac:picMk id="2" creationId="{911FF8C0-A14D-52AE-EFEC-A5E033718AC0}"/>
          </ac:picMkLst>
        </pc:picChg>
        <pc:picChg chg="del">
          <ac:chgData name="Neemias Informatica Lima" userId="b77af7bd85500281" providerId="LiveId" clId="{0C310244-4B1F-4515-B043-F8556CEE5B64}" dt="2023-02-10T20:36:20.727" v="8" actId="478"/>
          <ac:picMkLst>
            <pc:docMk/>
            <pc:sldMk cId="4032857767" sldId="275"/>
            <ac:picMk id="4" creationId="{E2229E69-4E05-CE8C-A261-63D8B445C514}"/>
          </ac:picMkLst>
        </pc:picChg>
      </pc:sldChg>
    </pc:docChg>
  </pc:docChgLst>
  <pc:docChgLst>
    <pc:chgData name="Neemias Informatica Lima" userId="b77af7bd85500281" providerId="LiveId" clId="{0FE16992-9AC0-49D8-A5AE-BCF7D3652F5C}"/>
    <pc:docChg chg="undo custSel addSld delSld modSld">
      <pc:chgData name="Neemias Informatica Lima" userId="b77af7bd85500281" providerId="LiveId" clId="{0FE16992-9AC0-49D8-A5AE-BCF7D3652F5C}" dt="2023-04-07T15:39:40.045" v="47" actId="962"/>
      <pc:docMkLst>
        <pc:docMk/>
      </pc:docMkLst>
      <pc:sldChg chg="addSp delSp modSp mod">
        <pc:chgData name="Neemias Informatica Lima" userId="b77af7bd85500281" providerId="LiveId" clId="{0FE16992-9AC0-49D8-A5AE-BCF7D3652F5C}" dt="2023-04-06T16:47:27.329" v="12" actId="962"/>
        <pc:sldMkLst>
          <pc:docMk/>
          <pc:sldMk cId="673714155" sldId="257"/>
        </pc:sldMkLst>
        <pc:picChg chg="add mod">
          <ac:chgData name="Neemias Informatica Lima" userId="b77af7bd85500281" providerId="LiveId" clId="{0FE16992-9AC0-49D8-A5AE-BCF7D3652F5C}" dt="2023-04-06T16:47:27.329" v="12" actId="962"/>
          <ac:picMkLst>
            <pc:docMk/>
            <pc:sldMk cId="673714155" sldId="257"/>
            <ac:picMk id="3" creationId="{03F809BB-2E01-5046-F6D9-3A635E8137CA}"/>
          </ac:picMkLst>
        </pc:picChg>
        <pc:picChg chg="del">
          <ac:chgData name="Neemias Informatica Lima" userId="b77af7bd85500281" providerId="LiveId" clId="{0FE16992-9AC0-49D8-A5AE-BCF7D3652F5C}" dt="2023-04-06T16:47:05.715" v="0" actId="478"/>
          <ac:picMkLst>
            <pc:docMk/>
            <pc:sldMk cId="673714155" sldId="257"/>
            <ac:picMk id="4" creationId="{0CA470EE-EE0D-56A8-DB20-F83BF05A23B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05.391" v="27" actId="962"/>
        <pc:sldMkLst>
          <pc:docMk/>
          <pc:sldMk cId="4063337808" sldId="262"/>
        </pc:sldMkLst>
        <pc:picChg chg="add mod">
          <ac:chgData name="Neemias Informatica Lima" userId="b77af7bd85500281" providerId="LiveId" clId="{0FE16992-9AC0-49D8-A5AE-BCF7D3652F5C}" dt="2023-04-06T16:48:05.391" v="27" actId="962"/>
          <ac:picMkLst>
            <pc:docMk/>
            <pc:sldMk cId="4063337808" sldId="262"/>
            <ac:picMk id="3" creationId="{3C108B08-5910-365B-7347-8FB74AF2EB8C}"/>
          </ac:picMkLst>
        </pc:picChg>
        <pc:picChg chg="del">
          <ac:chgData name="Neemias Informatica Lima" userId="b77af7bd85500281" providerId="LiveId" clId="{0FE16992-9AC0-49D8-A5AE-BCF7D3652F5C}" dt="2023-04-06T16:47:12.394" v="5" actId="478"/>
          <ac:picMkLst>
            <pc:docMk/>
            <pc:sldMk cId="4063337808" sldId="262"/>
            <ac:picMk id="4" creationId="{A7DC97FC-54B4-87CC-8C2D-E11E6631C77B}"/>
          </ac:picMkLst>
        </pc:picChg>
      </pc:sldChg>
      <pc:sldChg chg="addSp delSp modSp mod">
        <pc:chgData name="Neemias Informatica Lima" userId="b77af7bd85500281" providerId="LiveId" clId="{0FE16992-9AC0-49D8-A5AE-BCF7D3652F5C}" dt="2023-04-06T16:48:13.466" v="30" actId="962"/>
        <pc:sldMkLst>
          <pc:docMk/>
          <pc:sldMk cId="530856640" sldId="263"/>
        </pc:sldMkLst>
        <pc:picChg chg="add mod">
          <ac:chgData name="Neemias Informatica Lima" userId="b77af7bd85500281" providerId="LiveId" clId="{0FE16992-9AC0-49D8-A5AE-BCF7D3652F5C}" dt="2023-04-06T16:48:13.466" v="30" actId="962"/>
          <ac:picMkLst>
            <pc:docMk/>
            <pc:sldMk cId="530856640" sldId="263"/>
            <ac:picMk id="3" creationId="{F51D3E2B-8840-D73F-96D1-2FE171CD8273}"/>
          </ac:picMkLst>
        </pc:picChg>
        <pc:picChg chg="del">
          <ac:chgData name="Neemias Informatica Lima" userId="b77af7bd85500281" providerId="LiveId" clId="{0FE16992-9AC0-49D8-A5AE-BCF7D3652F5C}" dt="2023-04-06T16:47:14.138" v="6" actId="478"/>
          <ac:picMkLst>
            <pc:docMk/>
            <pc:sldMk cId="530856640" sldId="263"/>
            <ac:picMk id="4" creationId="{0D63CD06-7C9B-BC20-6C77-8870444239AB}"/>
          </ac:picMkLst>
        </pc:picChg>
      </pc:sldChg>
      <pc:sldChg chg="addSp delSp modSp mod">
        <pc:chgData name="Neemias Informatica Lima" userId="b77af7bd85500281" providerId="LiveId" clId="{0FE16992-9AC0-49D8-A5AE-BCF7D3652F5C}" dt="2023-04-07T15:39:40.045" v="47" actId="962"/>
        <pc:sldMkLst>
          <pc:docMk/>
          <pc:sldMk cId="3196196008" sldId="265"/>
        </pc:sldMkLst>
        <pc:picChg chg="add del mod">
          <ac:chgData name="Neemias Informatica Lima" userId="b77af7bd85500281" providerId="LiveId" clId="{0FE16992-9AC0-49D8-A5AE-BCF7D3652F5C}" dt="2023-04-07T15:39:29.943" v="40"/>
          <ac:picMkLst>
            <pc:docMk/>
            <pc:sldMk cId="3196196008" sldId="265"/>
            <ac:picMk id="3" creationId="{1187605E-DBBB-526A-F9BB-5317BF8B2A5A}"/>
          </ac:picMkLst>
        </pc:picChg>
        <pc:picChg chg="del">
          <ac:chgData name="Neemias Informatica Lima" userId="b77af7bd85500281" providerId="LiveId" clId="{0FE16992-9AC0-49D8-A5AE-BCF7D3652F5C}" dt="2023-04-06T16:47:17.131" v="8" actId="478"/>
          <ac:picMkLst>
            <pc:docMk/>
            <pc:sldMk cId="3196196008" sldId="265"/>
            <ac:picMk id="4" creationId="{49BDDCD9-8AB6-2580-8D18-3F72C4D99EAB}"/>
          </ac:picMkLst>
        </pc:picChg>
        <pc:picChg chg="add mod">
          <ac:chgData name="Neemias Informatica Lima" userId="b77af7bd85500281" providerId="LiveId" clId="{0FE16992-9AC0-49D8-A5AE-BCF7D3652F5C}" dt="2023-04-07T15:39:40.045" v="47" actId="962"/>
          <ac:picMkLst>
            <pc:docMk/>
            <pc:sldMk cId="3196196008" sldId="265"/>
            <ac:picMk id="5" creationId="{A65C4BAB-FC47-621C-9D91-2669356AD4D4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32.910" v="15" actId="962"/>
        <pc:sldMkLst>
          <pc:docMk/>
          <pc:sldMk cId="1851065780" sldId="276"/>
        </pc:sldMkLst>
        <pc:picChg chg="add mod">
          <ac:chgData name="Neemias Informatica Lima" userId="b77af7bd85500281" providerId="LiveId" clId="{0FE16992-9AC0-49D8-A5AE-BCF7D3652F5C}" dt="2023-04-06T16:47:32.910" v="15" actId="962"/>
          <ac:picMkLst>
            <pc:docMk/>
            <pc:sldMk cId="1851065780" sldId="276"/>
            <ac:picMk id="3" creationId="{46402A38-2F41-D47E-F3EF-20DDB4AA58A5}"/>
          </ac:picMkLst>
        </pc:picChg>
        <pc:picChg chg="del">
          <ac:chgData name="Neemias Informatica Lima" userId="b77af7bd85500281" providerId="LiveId" clId="{0FE16992-9AC0-49D8-A5AE-BCF7D3652F5C}" dt="2023-04-06T16:47:07.043" v="1" actId="478"/>
          <ac:picMkLst>
            <pc:docMk/>
            <pc:sldMk cId="1851065780" sldId="276"/>
            <ac:picMk id="4" creationId="{4B0AFB6C-72FD-F826-E5D1-0F1BF6D27B0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0.471" v="18" actId="962"/>
        <pc:sldMkLst>
          <pc:docMk/>
          <pc:sldMk cId="1864668640" sldId="277"/>
        </pc:sldMkLst>
        <pc:picChg chg="add mod">
          <ac:chgData name="Neemias Informatica Lima" userId="b77af7bd85500281" providerId="LiveId" clId="{0FE16992-9AC0-49D8-A5AE-BCF7D3652F5C}" dt="2023-04-06T16:47:40.471" v="18" actId="962"/>
          <ac:picMkLst>
            <pc:docMk/>
            <pc:sldMk cId="1864668640" sldId="277"/>
            <ac:picMk id="3" creationId="{1C2D00A1-BE40-5CCF-D9BB-037034E15B1D}"/>
          </ac:picMkLst>
        </pc:picChg>
        <pc:picChg chg="del">
          <ac:chgData name="Neemias Informatica Lima" userId="b77af7bd85500281" providerId="LiveId" clId="{0FE16992-9AC0-49D8-A5AE-BCF7D3652F5C}" dt="2023-04-06T16:47:08.103" v="2" actId="478"/>
          <ac:picMkLst>
            <pc:docMk/>
            <pc:sldMk cId="1864668640" sldId="277"/>
            <ac:picMk id="4" creationId="{002E9C4C-D4E8-5FC1-3FB4-666CE5C05ED3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47.492" v="21" actId="962"/>
        <pc:sldMkLst>
          <pc:docMk/>
          <pc:sldMk cId="3902238588" sldId="279"/>
        </pc:sldMkLst>
        <pc:picChg chg="add mod">
          <ac:chgData name="Neemias Informatica Lima" userId="b77af7bd85500281" providerId="LiveId" clId="{0FE16992-9AC0-49D8-A5AE-BCF7D3652F5C}" dt="2023-04-06T16:47:47.492" v="21" actId="962"/>
          <ac:picMkLst>
            <pc:docMk/>
            <pc:sldMk cId="3902238588" sldId="279"/>
            <ac:picMk id="3" creationId="{67F3373B-8F9C-9AB4-2340-714AB86410BC}"/>
          </ac:picMkLst>
        </pc:picChg>
        <pc:picChg chg="del">
          <ac:chgData name="Neemias Informatica Lima" userId="b77af7bd85500281" providerId="LiveId" clId="{0FE16992-9AC0-49D8-A5AE-BCF7D3652F5C}" dt="2023-04-06T16:47:09.500" v="3" actId="478"/>
          <ac:picMkLst>
            <pc:docMk/>
            <pc:sldMk cId="3902238588" sldId="279"/>
            <ac:picMk id="4" creationId="{853F95E1-BA74-4D2F-39C5-76894FFD2FAE}"/>
          </ac:picMkLst>
        </pc:picChg>
      </pc:sldChg>
      <pc:sldChg chg="addSp delSp modSp del mod">
        <pc:chgData name="Neemias Informatica Lima" userId="b77af7bd85500281" providerId="LiveId" clId="{0FE16992-9AC0-49D8-A5AE-BCF7D3652F5C}" dt="2023-04-06T16:48:24.584" v="34" actId="47"/>
        <pc:sldMkLst>
          <pc:docMk/>
          <pc:sldMk cId="755436992" sldId="280"/>
        </pc:sldMkLst>
        <pc:picChg chg="add mod">
          <ac:chgData name="Neemias Informatica Lima" userId="b77af7bd85500281" providerId="LiveId" clId="{0FE16992-9AC0-49D8-A5AE-BCF7D3652F5C}" dt="2023-04-06T16:48:20.144" v="33" actId="962"/>
          <ac:picMkLst>
            <pc:docMk/>
            <pc:sldMk cId="755436992" sldId="280"/>
            <ac:picMk id="3" creationId="{9D787D2C-5990-9ED5-6FC5-B5A369D8C514}"/>
          </ac:picMkLst>
        </pc:picChg>
        <pc:picChg chg="del">
          <ac:chgData name="Neemias Informatica Lima" userId="b77af7bd85500281" providerId="LiveId" clId="{0FE16992-9AC0-49D8-A5AE-BCF7D3652F5C}" dt="2023-04-06T16:47:15.707" v="7" actId="478"/>
          <ac:picMkLst>
            <pc:docMk/>
            <pc:sldMk cId="755436992" sldId="280"/>
            <ac:picMk id="4" creationId="{B4BF1E91-4845-AC08-1EA3-02ABC4538228}"/>
          </ac:picMkLst>
        </pc:picChg>
      </pc:sldChg>
      <pc:sldChg chg="addSp delSp modSp add del mod">
        <pc:chgData name="Neemias Informatica Lima" userId="b77af7bd85500281" providerId="LiveId" clId="{0FE16992-9AC0-49D8-A5AE-BCF7D3652F5C}" dt="2023-04-07T15:39:34.193" v="44" actId="962"/>
        <pc:sldMkLst>
          <pc:docMk/>
          <pc:sldMk cId="487904304" sldId="281"/>
        </pc:sldMkLst>
        <pc:picChg chg="add mod">
          <ac:chgData name="Neemias Informatica Lima" userId="b77af7bd85500281" providerId="LiveId" clId="{0FE16992-9AC0-49D8-A5AE-BCF7D3652F5C}" dt="2023-04-07T15:39:34.193" v="44" actId="962"/>
          <ac:picMkLst>
            <pc:docMk/>
            <pc:sldMk cId="487904304" sldId="281"/>
            <ac:picMk id="3" creationId="{EEF355AF-19C9-A12D-BF88-6746BB5A0296}"/>
          </ac:picMkLst>
        </pc:picChg>
        <pc:picChg chg="del">
          <ac:chgData name="Neemias Informatica Lima" userId="b77af7bd85500281" providerId="LiveId" clId="{0FE16992-9AC0-49D8-A5AE-BCF7D3652F5C}" dt="2023-04-06T16:47:18.763" v="9" actId="478"/>
          <ac:picMkLst>
            <pc:docMk/>
            <pc:sldMk cId="487904304" sldId="281"/>
            <ac:picMk id="4" creationId="{A5799372-AFD6-F238-995C-5BD23544D1E7}"/>
          </ac:picMkLst>
        </pc:picChg>
      </pc:sldChg>
      <pc:sldChg chg="addSp delSp modSp mod">
        <pc:chgData name="Neemias Informatica Lima" userId="b77af7bd85500281" providerId="LiveId" clId="{0FE16992-9AC0-49D8-A5AE-BCF7D3652F5C}" dt="2023-04-06T16:47:56.122" v="24" actId="962"/>
        <pc:sldMkLst>
          <pc:docMk/>
          <pc:sldMk cId="77404572" sldId="282"/>
        </pc:sldMkLst>
        <pc:picChg chg="del">
          <ac:chgData name="Neemias Informatica Lima" userId="b77af7bd85500281" providerId="LiveId" clId="{0FE16992-9AC0-49D8-A5AE-BCF7D3652F5C}" dt="2023-04-06T16:47:11.129" v="4" actId="478"/>
          <ac:picMkLst>
            <pc:docMk/>
            <pc:sldMk cId="77404572" sldId="282"/>
            <ac:picMk id="3" creationId="{E135DA2C-8FAD-1E38-B64B-088E62F2FE27}"/>
          </ac:picMkLst>
        </pc:picChg>
        <pc:picChg chg="add mod">
          <ac:chgData name="Neemias Informatica Lima" userId="b77af7bd85500281" providerId="LiveId" clId="{0FE16992-9AC0-49D8-A5AE-BCF7D3652F5C}" dt="2023-04-06T16:47:56.122" v="24" actId="962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A3943C0D-7553-4361-8953-487619CF0BEF}"/>
    <pc:docChg chg="custSel addSld modSld">
      <pc:chgData name="Neemias Informatica Lima" userId="b77af7bd85500281" providerId="LiveId" clId="{A3943C0D-7553-4361-8953-487619CF0BEF}" dt="2024-05-03T09:53:54.045" v="39" actId="962"/>
      <pc:docMkLst>
        <pc:docMk/>
      </pc:docMkLst>
      <pc:sldChg chg="addSp delSp modSp mod">
        <pc:chgData name="Neemias Informatica Lima" userId="b77af7bd85500281" providerId="LiveId" clId="{A3943C0D-7553-4361-8953-487619CF0BEF}" dt="2024-05-02T23:28:31.948" v="36" actId="962"/>
        <pc:sldMkLst>
          <pc:docMk/>
          <pc:sldMk cId="2431282201" sldId="265"/>
        </pc:sldMkLst>
        <pc:picChg chg="del">
          <ac:chgData name="Neemias Informatica Lima" userId="b77af7bd85500281" providerId="LiveId" clId="{A3943C0D-7553-4361-8953-487619CF0BEF}" dt="2024-05-02T23:24:45.916" v="8" actId="478"/>
          <ac:picMkLst>
            <pc:docMk/>
            <pc:sldMk cId="2431282201" sldId="265"/>
            <ac:picMk id="3" creationId="{3ADFF9C3-1C08-BBD8-C134-CEF1FBD8AE11}"/>
          </ac:picMkLst>
        </pc:picChg>
        <pc:picChg chg="add mod">
          <ac:chgData name="Neemias Informatica Lima" userId="b77af7bd85500281" providerId="LiveId" clId="{A3943C0D-7553-4361-8953-487619CF0BEF}" dt="2024-05-02T23:28:31.948" v="36" actId="962"/>
          <ac:picMkLst>
            <pc:docMk/>
            <pc:sldMk cId="2431282201" sldId="265"/>
            <ac:picMk id="4" creationId="{48B6E205-EC74-94D6-FE4E-42510A404868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00.221" v="12" actId="962"/>
        <pc:sldMkLst>
          <pc:docMk/>
          <pc:sldMk cId="358973637" sldId="268"/>
        </pc:sldMkLst>
        <pc:picChg chg="del">
          <ac:chgData name="Neemias Informatica Lima" userId="b77af7bd85500281" providerId="LiveId" clId="{A3943C0D-7553-4361-8953-487619CF0BEF}" dt="2024-05-02T23:24:35.874" v="0" actId="478"/>
          <ac:picMkLst>
            <pc:docMk/>
            <pc:sldMk cId="358973637" sldId="268"/>
            <ac:picMk id="3" creationId="{C4185A68-9EF9-3E1E-AB99-369C872BE7FE}"/>
          </ac:picMkLst>
        </pc:picChg>
        <pc:picChg chg="add mod">
          <ac:chgData name="Neemias Informatica Lima" userId="b77af7bd85500281" providerId="LiveId" clId="{A3943C0D-7553-4361-8953-487619CF0BEF}" dt="2024-05-02T23:27:00.221" v="12" actId="962"/>
          <ac:picMkLst>
            <pc:docMk/>
            <pc:sldMk cId="358973637" sldId="268"/>
            <ac:picMk id="4" creationId="{208B2CF5-184F-6F2E-DF5E-03F7434B30E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12.449" v="15" actId="962"/>
        <pc:sldMkLst>
          <pc:docMk/>
          <pc:sldMk cId="2824977652" sldId="269"/>
        </pc:sldMkLst>
        <pc:picChg chg="del">
          <ac:chgData name="Neemias Informatica Lima" userId="b77af7bd85500281" providerId="LiveId" clId="{A3943C0D-7553-4361-8953-487619CF0BEF}" dt="2024-05-02T23:24:37.020" v="1" actId="478"/>
          <ac:picMkLst>
            <pc:docMk/>
            <pc:sldMk cId="2824977652" sldId="269"/>
            <ac:picMk id="3" creationId="{CB27FF82-4545-F851-D4D5-D713FFF2F663}"/>
          </ac:picMkLst>
        </pc:picChg>
        <pc:picChg chg="add mod">
          <ac:chgData name="Neemias Informatica Lima" userId="b77af7bd85500281" providerId="LiveId" clId="{A3943C0D-7553-4361-8953-487619CF0BEF}" dt="2024-05-02T23:27:12.449" v="15" actId="962"/>
          <ac:picMkLst>
            <pc:docMk/>
            <pc:sldMk cId="2824977652" sldId="269"/>
            <ac:picMk id="4" creationId="{AF343E6E-925D-19A3-CA00-4C3C0E2189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28.066" v="18" actId="962"/>
        <pc:sldMkLst>
          <pc:docMk/>
          <pc:sldMk cId="191442360" sldId="270"/>
        </pc:sldMkLst>
        <pc:picChg chg="del">
          <ac:chgData name="Neemias Informatica Lima" userId="b77af7bd85500281" providerId="LiveId" clId="{A3943C0D-7553-4361-8953-487619CF0BEF}" dt="2024-05-02T23:24:38.208" v="2" actId="478"/>
          <ac:picMkLst>
            <pc:docMk/>
            <pc:sldMk cId="191442360" sldId="270"/>
            <ac:picMk id="3" creationId="{44B84763-0AAD-8365-97E5-743CA47D5724}"/>
          </ac:picMkLst>
        </pc:picChg>
        <pc:picChg chg="add mod">
          <ac:chgData name="Neemias Informatica Lima" userId="b77af7bd85500281" providerId="LiveId" clId="{A3943C0D-7553-4361-8953-487619CF0BEF}" dt="2024-05-02T23:27:28.066" v="18" actId="962"/>
          <ac:picMkLst>
            <pc:docMk/>
            <pc:sldMk cId="191442360" sldId="270"/>
            <ac:picMk id="4" creationId="{11C9915C-D94C-2FC2-956F-1CB6BC6F3F66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0.702" v="21" actId="962"/>
        <pc:sldMkLst>
          <pc:docMk/>
          <pc:sldMk cId="3432517485" sldId="271"/>
        </pc:sldMkLst>
        <pc:picChg chg="del">
          <ac:chgData name="Neemias Informatica Lima" userId="b77af7bd85500281" providerId="LiveId" clId="{A3943C0D-7553-4361-8953-487619CF0BEF}" dt="2024-05-02T23:24:39.464" v="3" actId="478"/>
          <ac:picMkLst>
            <pc:docMk/>
            <pc:sldMk cId="3432517485" sldId="271"/>
            <ac:picMk id="3" creationId="{4E091844-F5C5-6B99-7A3D-CE8C264B67E5}"/>
          </ac:picMkLst>
        </pc:picChg>
        <pc:picChg chg="add mod">
          <ac:chgData name="Neemias Informatica Lima" userId="b77af7bd85500281" providerId="LiveId" clId="{A3943C0D-7553-4361-8953-487619CF0BEF}" dt="2024-05-02T23:27:40.702" v="21" actId="962"/>
          <ac:picMkLst>
            <pc:docMk/>
            <pc:sldMk cId="3432517485" sldId="271"/>
            <ac:picMk id="4" creationId="{1EDB09A2-9129-4274-9B59-F343AEA15EB1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48.263" v="24" actId="962"/>
        <pc:sldMkLst>
          <pc:docMk/>
          <pc:sldMk cId="3149250156" sldId="272"/>
        </pc:sldMkLst>
        <pc:picChg chg="del">
          <ac:chgData name="Neemias Informatica Lima" userId="b77af7bd85500281" providerId="LiveId" clId="{A3943C0D-7553-4361-8953-487619CF0BEF}" dt="2024-05-02T23:24:40.714" v="4" actId="478"/>
          <ac:picMkLst>
            <pc:docMk/>
            <pc:sldMk cId="3149250156" sldId="272"/>
            <ac:picMk id="3" creationId="{7BED4113-0F7A-08C3-0ADA-6A4C98721467}"/>
          </ac:picMkLst>
        </pc:picChg>
        <pc:picChg chg="add mod">
          <ac:chgData name="Neemias Informatica Lima" userId="b77af7bd85500281" providerId="LiveId" clId="{A3943C0D-7553-4361-8953-487619CF0BEF}" dt="2024-05-02T23:27:48.263" v="24" actId="962"/>
          <ac:picMkLst>
            <pc:docMk/>
            <pc:sldMk cId="3149250156" sldId="272"/>
            <ac:picMk id="4" creationId="{4AFE0677-7AE8-1482-D81C-1FC2ED56FADF}"/>
          </ac:picMkLst>
        </pc:picChg>
      </pc:sldChg>
      <pc:sldChg chg="addSp delSp modSp mod">
        <pc:chgData name="Neemias Informatica Lima" userId="b77af7bd85500281" providerId="LiveId" clId="{A3943C0D-7553-4361-8953-487619CF0BEF}" dt="2024-05-02T23:27:55.796" v="27" actId="962"/>
        <pc:sldMkLst>
          <pc:docMk/>
          <pc:sldMk cId="316013847" sldId="273"/>
        </pc:sldMkLst>
        <pc:picChg chg="del">
          <ac:chgData name="Neemias Informatica Lima" userId="b77af7bd85500281" providerId="LiveId" clId="{A3943C0D-7553-4361-8953-487619CF0BEF}" dt="2024-05-02T23:24:42.098" v="5" actId="478"/>
          <ac:picMkLst>
            <pc:docMk/>
            <pc:sldMk cId="316013847" sldId="273"/>
            <ac:picMk id="3" creationId="{2951C89C-4E45-A71B-3C0B-96A8A913F990}"/>
          </ac:picMkLst>
        </pc:picChg>
        <pc:picChg chg="add mod">
          <ac:chgData name="Neemias Informatica Lima" userId="b77af7bd85500281" providerId="LiveId" clId="{A3943C0D-7553-4361-8953-487619CF0BEF}" dt="2024-05-02T23:27:55.796" v="27" actId="962"/>
          <ac:picMkLst>
            <pc:docMk/>
            <pc:sldMk cId="316013847" sldId="273"/>
            <ac:picMk id="4" creationId="{F7EEB301-F7BA-FF2A-2C2E-E4E4B027E6D5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02.852" v="30" actId="962"/>
        <pc:sldMkLst>
          <pc:docMk/>
          <pc:sldMk cId="2095798754" sldId="274"/>
        </pc:sldMkLst>
        <pc:picChg chg="del">
          <ac:chgData name="Neemias Informatica Lima" userId="b77af7bd85500281" providerId="LiveId" clId="{A3943C0D-7553-4361-8953-487619CF0BEF}" dt="2024-05-02T23:24:43.235" v="6" actId="478"/>
          <ac:picMkLst>
            <pc:docMk/>
            <pc:sldMk cId="2095798754" sldId="274"/>
            <ac:picMk id="3" creationId="{38232F7E-1244-1A5A-618F-E5E88AE29E76}"/>
          </ac:picMkLst>
        </pc:picChg>
        <pc:picChg chg="add mod">
          <ac:chgData name="Neemias Informatica Lima" userId="b77af7bd85500281" providerId="LiveId" clId="{A3943C0D-7553-4361-8953-487619CF0BEF}" dt="2024-05-02T23:28:02.852" v="30" actId="962"/>
          <ac:picMkLst>
            <pc:docMk/>
            <pc:sldMk cId="2095798754" sldId="274"/>
            <ac:picMk id="4" creationId="{AD862B2A-5F37-BA92-8A26-FB9EB3E7A252}"/>
          </ac:picMkLst>
        </pc:picChg>
      </pc:sldChg>
      <pc:sldChg chg="addSp delSp modSp mod">
        <pc:chgData name="Neemias Informatica Lima" userId="b77af7bd85500281" providerId="LiveId" clId="{A3943C0D-7553-4361-8953-487619CF0BEF}" dt="2024-05-02T23:28:22.948" v="33" actId="962"/>
        <pc:sldMkLst>
          <pc:docMk/>
          <pc:sldMk cId="2869687810" sldId="275"/>
        </pc:sldMkLst>
        <pc:picChg chg="add mod">
          <ac:chgData name="Neemias Informatica Lima" userId="b77af7bd85500281" providerId="LiveId" clId="{A3943C0D-7553-4361-8953-487619CF0BEF}" dt="2024-05-02T23:28:22.948" v="33" actId="962"/>
          <ac:picMkLst>
            <pc:docMk/>
            <pc:sldMk cId="2869687810" sldId="275"/>
            <ac:picMk id="3" creationId="{63EA542C-8E65-F1E1-F658-52E1D04FB31F}"/>
          </ac:picMkLst>
        </pc:picChg>
        <pc:picChg chg="del">
          <ac:chgData name="Neemias Informatica Lima" userId="b77af7bd85500281" providerId="LiveId" clId="{A3943C0D-7553-4361-8953-487619CF0BEF}" dt="2024-05-02T23:24:44.741" v="7" actId="478"/>
          <ac:picMkLst>
            <pc:docMk/>
            <pc:sldMk cId="2869687810" sldId="275"/>
            <ac:picMk id="4" creationId="{A77E5DF7-B318-BA2A-B7A5-C2DA47E0F425}"/>
          </ac:picMkLst>
        </pc:picChg>
      </pc:sldChg>
      <pc:sldChg chg="addSp modSp add mod">
        <pc:chgData name="Neemias Informatica Lima" userId="b77af7bd85500281" providerId="LiveId" clId="{A3943C0D-7553-4361-8953-487619CF0BEF}" dt="2024-05-03T09:53:54.045" v="39" actId="962"/>
        <pc:sldMkLst>
          <pc:docMk/>
          <pc:sldMk cId="1042959014" sldId="276"/>
        </pc:sldMkLst>
        <pc:picChg chg="add mod">
          <ac:chgData name="Neemias Informatica Lima" userId="b77af7bd85500281" providerId="LiveId" clId="{A3943C0D-7553-4361-8953-487619CF0BEF}" dt="2024-05-03T09:53:54.045" v="39" actId="962"/>
          <ac:picMkLst>
            <pc:docMk/>
            <pc:sldMk cId="1042959014" sldId="276"/>
            <ac:picMk id="3" creationId="{67AB8842-1FA5-76C9-2DFE-015FEF5F38A3}"/>
          </ac:picMkLst>
        </pc:picChg>
      </pc:sldChg>
    </pc:docChg>
  </pc:docChgLst>
  <pc:docChgLst>
    <pc:chgData name="Neemias Informatica Lima" userId="b77af7bd85500281" providerId="LiveId" clId="{626D560A-DEA6-402A-AA84-69939178D27C}"/>
    <pc:docChg chg="custSel addSld modSld">
      <pc:chgData name="Neemias Informatica Lima" userId="b77af7bd85500281" providerId="LiveId" clId="{626D560A-DEA6-402A-AA84-69939178D27C}" dt="2023-05-05T11:11:23.797" v="60" actId="962"/>
      <pc:docMkLst>
        <pc:docMk/>
      </pc:docMkLst>
      <pc:sldChg chg="addSp delSp modSp mod">
        <pc:chgData name="Neemias Informatica Lima" userId="b77af7bd85500281" providerId="LiveId" clId="{626D560A-DEA6-402A-AA84-69939178D27C}" dt="2023-05-04T18:29:44.498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26D560A-DEA6-402A-AA84-69939178D27C}" dt="2023-05-04T18:29:44.498" v="11" actId="962"/>
          <ac:picMkLst>
            <pc:docMk/>
            <pc:sldMk cId="673714155" sldId="257"/>
            <ac:picMk id="3" creationId="{BD9CB06A-083A-677C-08D4-2BF82A7D8130}"/>
          </ac:picMkLst>
        </pc:picChg>
        <pc:picChg chg="del">
          <ac:chgData name="Neemias Informatica Lima" userId="b77af7bd85500281" providerId="LiveId" clId="{626D560A-DEA6-402A-AA84-69939178D27C}" dt="2023-05-04T18:29:03.862" v="0" actId="478"/>
          <ac:picMkLst>
            <pc:docMk/>
            <pc:sldMk cId="673714155" sldId="257"/>
            <ac:picMk id="4" creationId="{125BB0E0-6FE4-8CDE-ABC5-3D9BC2F8A558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21.558" v="26" actId="962"/>
        <pc:sldMkLst>
          <pc:docMk/>
          <pc:sldMk cId="4063337808" sldId="262"/>
        </pc:sldMkLst>
        <pc:picChg chg="add mod">
          <ac:chgData name="Neemias Informatica Lima" userId="b77af7bd85500281" providerId="LiveId" clId="{626D560A-DEA6-402A-AA84-69939178D27C}" dt="2023-05-04T18:30:21.558" v="26" actId="962"/>
          <ac:picMkLst>
            <pc:docMk/>
            <pc:sldMk cId="4063337808" sldId="262"/>
            <ac:picMk id="3" creationId="{3B60B0FD-11FB-A269-220B-3143F91A153A}"/>
          </ac:picMkLst>
        </pc:picChg>
        <pc:picChg chg="del">
          <ac:chgData name="Neemias Informatica Lima" userId="b77af7bd85500281" providerId="LiveId" clId="{626D560A-DEA6-402A-AA84-69939178D27C}" dt="2023-05-04T18:29:10.796" v="5" actId="478"/>
          <ac:picMkLst>
            <pc:docMk/>
            <pc:sldMk cId="4063337808" sldId="262"/>
            <ac:picMk id="4" creationId="{68517A70-701E-1EEB-3BB7-AAA0B8F0FC3A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34.976" v="29" actId="962"/>
        <pc:sldMkLst>
          <pc:docMk/>
          <pc:sldMk cId="530856640" sldId="263"/>
        </pc:sldMkLst>
        <pc:picChg chg="add mod">
          <ac:chgData name="Neemias Informatica Lima" userId="b77af7bd85500281" providerId="LiveId" clId="{626D560A-DEA6-402A-AA84-69939178D27C}" dt="2023-05-04T18:30:34.976" v="29" actId="962"/>
          <ac:picMkLst>
            <pc:docMk/>
            <pc:sldMk cId="530856640" sldId="263"/>
            <ac:picMk id="3" creationId="{A05A85B8-CC71-129A-D557-A9B26F2E7626}"/>
          </ac:picMkLst>
        </pc:picChg>
        <pc:picChg chg="del">
          <ac:chgData name="Neemias Informatica Lima" userId="b77af7bd85500281" providerId="LiveId" clId="{626D560A-DEA6-402A-AA84-69939178D27C}" dt="2023-05-04T18:29:12.303" v="6" actId="478"/>
          <ac:picMkLst>
            <pc:docMk/>
            <pc:sldMk cId="530856640" sldId="263"/>
            <ac:picMk id="4" creationId="{2AAA1758-F2A7-EEEA-8B46-990CEB71C652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43.728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26D560A-DEA6-402A-AA84-69939178D27C}" dt="2023-05-04T18:30:43.728" v="32" actId="962"/>
          <ac:picMkLst>
            <pc:docMk/>
            <pc:sldMk cId="3196196008" sldId="265"/>
            <ac:picMk id="3" creationId="{91B94536-5A5C-4F3C-F757-ACC341056ADC}"/>
          </ac:picMkLst>
        </pc:picChg>
        <pc:picChg chg="del">
          <ac:chgData name="Neemias Informatica Lima" userId="b77af7bd85500281" providerId="LiveId" clId="{626D560A-DEA6-402A-AA84-69939178D27C}" dt="2023-05-04T18:29:13.736" v="7" actId="478"/>
          <ac:picMkLst>
            <pc:docMk/>
            <pc:sldMk cId="3196196008" sldId="265"/>
            <ac:picMk id="4" creationId="{0A46BD02-78D3-A6E2-4A50-2BAD882BBBF7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0.396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26D560A-DEA6-402A-AA84-69939178D27C}" dt="2023-05-04T18:29:50.396" v="14" actId="962"/>
          <ac:picMkLst>
            <pc:docMk/>
            <pc:sldMk cId="1851065780" sldId="276"/>
            <ac:picMk id="3" creationId="{79290576-D0A4-1401-ABE0-72FB19769B49}"/>
          </ac:picMkLst>
        </pc:picChg>
        <pc:picChg chg="del">
          <ac:chgData name="Neemias Informatica Lima" userId="b77af7bd85500281" providerId="LiveId" clId="{626D560A-DEA6-402A-AA84-69939178D27C}" dt="2023-05-04T18:29:05.212" v="1" actId="478"/>
          <ac:picMkLst>
            <pc:docMk/>
            <pc:sldMk cId="1851065780" sldId="276"/>
            <ac:picMk id="4" creationId="{2C8E37BF-CCA2-F874-A037-3C967FFA2EC9}"/>
          </ac:picMkLst>
        </pc:picChg>
      </pc:sldChg>
      <pc:sldChg chg="addSp delSp modSp mod">
        <pc:chgData name="Neemias Informatica Lima" userId="b77af7bd85500281" providerId="LiveId" clId="{626D560A-DEA6-402A-AA84-69939178D27C}" dt="2023-05-04T18:29:56.944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26D560A-DEA6-402A-AA84-69939178D27C}" dt="2023-05-04T18:29:56.944" v="17" actId="962"/>
          <ac:picMkLst>
            <pc:docMk/>
            <pc:sldMk cId="1864668640" sldId="277"/>
            <ac:picMk id="3" creationId="{CDF0FEA6-C866-9529-354F-01797577E0B1}"/>
          </ac:picMkLst>
        </pc:picChg>
        <pc:picChg chg="del">
          <ac:chgData name="Neemias Informatica Lima" userId="b77af7bd85500281" providerId="LiveId" clId="{626D560A-DEA6-402A-AA84-69939178D27C}" dt="2023-05-04T18:29:06.388" v="2" actId="478"/>
          <ac:picMkLst>
            <pc:docMk/>
            <pc:sldMk cId="1864668640" sldId="277"/>
            <ac:picMk id="4" creationId="{67FCBFDB-1FCE-9C15-7D89-482EA7D445A0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06.711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26D560A-DEA6-402A-AA84-69939178D27C}" dt="2023-05-04T18:30:06.711" v="20" actId="962"/>
          <ac:picMkLst>
            <pc:docMk/>
            <pc:sldMk cId="3902238588" sldId="279"/>
            <ac:picMk id="3" creationId="{1B4C2122-E5C6-7D5E-3123-4D6DFFC56DC7}"/>
          </ac:picMkLst>
        </pc:picChg>
        <pc:picChg chg="del">
          <ac:chgData name="Neemias Informatica Lima" userId="b77af7bd85500281" providerId="LiveId" clId="{626D560A-DEA6-402A-AA84-69939178D27C}" dt="2023-05-04T18:29:07.711" v="3" actId="478"/>
          <ac:picMkLst>
            <pc:docMk/>
            <pc:sldMk cId="3902238588" sldId="279"/>
            <ac:picMk id="4" creationId="{DC615555-3168-B817-256C-D7ECED46FDA9}"/>
          </ac:picMkLst>
        </pc:picChg>
      </pc:sldChg>
      <pc:sldChg chg="addSp delSp modSp mod">
        <pc:chgData name="Neemias Informatica Lima" userId="b77af7bd85500281" providerId="LiveId" clId="{626D560A-DEA6-402A-AA84-69939178D27C}" dt="2023-05-05T11:09:37.470" v="53" actId="1440"/>
        <pc:sldMkLst>
          <pc:docMk/>
          <pc:sldMk cId="487904304" sldId="281"/>
        </pc:sldMkLst>
        <pc:spChg chg="add del">
          <ac:chgData name="Neemias Informatica Lima" userId="b77af7bd85500281" providerId="LiveId" clId="{626D560A-DEA6-402A-AA84-69939178D27C}" dt="2023-05-05T11:08:08.837" v="43" actId="478"/>
          <ac:spMkLst>
            <pc:docMk/>
            <pc:sldMk cId="487904304" sldId="281"/>
            <ac:spMk id="5" creationId="{BBA69D94-4920-2974-8D42-AFE407C1A3AC}"/>
          </ac:spMkLst>
        </pc:spChg>
        <pc:picChg chg="del">
          <ac:chgData name="Neemias Informatica Lima" userId="b77af7bd85500281" providerId="LiveId" clId="{626D560A-DEA6-402A-AA84-69939178D27C}" dt="2023-05-04T18:29:15.008" v="8" actId="478"/>
          <ac:picMkLst>
            <pc:docMk/>
            <pc:sldMk cId="487904304" sldId="281"/>
            <ac:picMk id="3" creationId="{77C3E3C6-4E0F-0FFE-6095-A48C746908C5}"/>
          </ac:picMkLst>
        </pc:picChg>
        <pc:picChg chg="add mod">
          <ac:chgData name="Neemias Informatica Lima" userId="b77af7bd85500281" providerId="LiveId" clId="{626D560A-DEA6-402A-AA84-69939178D27C}" dt="2023-05-05T11:05:33.673" v="35" actId="962"/>
          <ac:picMkLst>
            <pc:docMk/>
            <pc:sldMk cId="487904304" sldId="281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06:29.946" v="41" actId="14100"/>
          <ac:picMkLst>
            <pc:docMk/>
            <pc:sldMk cId="487904304" sldId="281"/>
            <ac:picMk id="1026" creationId="{4B1958CF-0A4B-9B2D-2592-99D70E8EAA4C}"/>
          </ac:picMkLst>
        </pc:picChg>
        <pc:picChg chg="add del mod">
          <ac:chgData name="Neemias Informatica Lima" userId="b77af7bd85500281" providerId="LiveId" clId="{626D560A-DEA6-402A-AA84-69939178D27C}" dt="2023-05-05T11:08:24.180" v="47" actId="478"/>
          <ac:picMkLst>
            <pc:docMk/>
            <pc:sldMk cId="487904304" sldId="281"/>
            <ac:picMk id="1028" creationId="{78716B89-9648-E50B-244E-D34DB7788EC3}"/>
          </ac:picMkLst>
        </pc:picChg>
        <pc:picChg chg="add mod">
          <ac:chgData name="Neemias Informatica Lima" userId="b77af7bd85500281" providerId="LiveId" clId="{626D560A-DEA6-402A-AA84-69939178D27C}" dt="2023-05-05T11:09:37.470" v="53" actId="1440"/>
          <ac:picMkLst>
            <pc:docMk/>
            <pc:sldMk cId="487904304" sldId="281"/>
            <ac:picMk id="1030" creationId="{786096B2-D15F-55D8-5550-69C11353FCEF}"/>
          </ac:picMkLst>
        </pc:picChg>
      </pc:sldChg>
      <pc:sldChg chg="addSp delSp modSp mod">
        <pc:chgData name="Neemias Informatica Lima" userId="b77af7bd85500281" providerId="LiveId" clId="{626D560A-DEA6-402A-AA84-69939178D27C}" dt="2023-05-04T18:30:13.477" v="23" actId="962"/>
        <pc:sldMkLst>
          <pc:docMk/>
          <pc:sldMk cId="77404572" sldId="282"/>
        </pc:sldMkLst>
        <pc:picChg chg="del">
          <ac:chgData name="Neemias Informatica Lima" userId="b77af7bd85500281" providerId="LiveId" clId="{626D560A-DEA6-402A-AA84-69939178D27C}" dt="2023-05-04T18:29:09.400" v="4" actId="478"/>
          <ac:picMkLst>
            <pc:docMk/>
            <pc:sldMk cId="77404572" sldId="282"/>
            <ac:picMk id="3" creationId="{6F28CC03-5752-0402-B640-77294DD5EF9B}"/>
          </ac:picMkLst>
        </pc:picChg>
        <pc:picChg chg="add mod">
          <ac:chgData name="Neemias Informatica Lima" userId="b77af7bd85500281" providerId="LiveId" clId="{626D560A-DEA6-402A-AA84-69939178D27C}" dt="2023-05-04T18:30:13.477" v="23" actId="962"/>
          <ac:picMkLst>
            <pc:docMk/>
            <pc:sldMk cId="77404572" sldId="282"/>
            <ac:picMk id="4" creationId="{9BC27621-E5AB-83B3-9154-741F5EF59724}"/>
          </ac:picMkLst>
        </pc:picChg>
      </pc:sldChg>
      <pc:sldChg chg="addSp delSp modSp add mod">
        <pc:chgData name="Neemias Informatica Lima" userId="b77af7bd85500281" providerId="LiveId" clId="{626D560A-DEA6-402A-AA84-69939178D27C}" dt="2023-05-05T11:11:23.797" v="60" actId="962"/>
        <pc:sldMkLst>
          <pc:docMk/>
          <pc:sldMk cId="3333231734" sldId="283"/>
        </pc:sldMkLst>
        <pc:picChg chg="del">
          <ac:chgData name="Neemias Informatica Lima" userId="b77af7bd85500281" providerId="LiveId" clId="{626D560A-DEA6-402A-AA84-69939178D27C}" dt="2023-05-05T11:11:20.833" v="55" actId="478"/>
          <ac:picMkLst>
            <pc:docMk/>
            <pc:sldMk cId="3333231734" sldId="283"/>
            <ac:picMk id="3" creationId="{E9797015-83BA-F887-F500-B6E1B26E6F96}"/>
          </ac:picMkLst>
        </pc:picChg>
        <pc:picChg chg="add mod">
          <ac:chgData name="Neemias Informatica Lima" userId="b77af7bd85500281" providerId="LiveId" clId="{626D560A-DEA6-402A-AA84-69939178D27C}" dt="2023-05-05T11:11:23.797" v="60" actId="962"/>
          <ac:picMkLst>
            <pc:docMk/>
            <pc:sldMk cId="3333231734" sldId="283"/>
            <ac:picMk id="4" creationId="{40425245-F418-B28B-EA08-64327B669DE8}"/>
          </ac:picMkLst>
        </pc:picChg>
        <pc:picChg chg="del">
          <ac:chgData name="Neemias Informatica Lima" userId="b77af7bd85500281" providerId="LiveId" clId="{626D560A-DEA6-402A-AA84-69939178D27C}" dt="2023-05-05T11:11:21.417" v="56" actId="478"/>
          <ac:picMkLst>
            <pc:docMk/>
            <pc:sldMk cId="3333231734" sldId="283"/>
            <ac:picMk id="1026" creationId="{4B1958CF-0A4B-9B2D-2592-99D70E8EAA4C}"/>
          </ac:picMkLst>
        </pc:picChg>
        <pc:picChg chg="del">
          <ac:chgData name="Neemias Informatica Lima" userId="b77af7bd85500281" providerId="LiveId" clId="{626D560A-DEA6-402A-AA84-69939178D27C}" dt="2023-05-05T11:11:21.921" v="57" actId="478"/>
          <ac:picMkLst>
            <pc:docMk/>
            <pc:sldMk cId="3333231734" sldId="283"/>
            <ac:picMk id="1030" creationId="{786096B2-D15F-55D8-5550-69C11353FCEF}"/>
          </ac:picMkLst>
        </pc:picChg>
      </pc:sldChg>
    </pc:docChg>
  </pc:docChgLst>
  <pc:docChgLst>
    <pc:chgData name="Neemias Informatica Lima" userId="b77af7bd85500281" providerId="LiveId" clId="{0F3A129B-D723-4ABF-935F-031D0D9A72D1}"/>
    <pc:docChg chg="custSel modSld sldOrd">
      <pc:chgData name="Neemias Informatica Lima" userId="b77af7bd85500281" providerId="LiveId" clId="{0F3A129B-D723-4ABF-935F-031D0D9A72D1}" dt="2023-09-21T23:43:01.396" v="23"/>
      <pc:docMkLst>
        <pc:docMk/>
      </pc:docMkLst>
      <pc:sldChg chg="addSp delSp modSp mod">
        <pc:chgData name="Neemias Informatica Lima" userId="b77af7bd85500281" providerId="LiveId" clId="{0F3A129B-D723-4ABF-935F-031D0D9A72D1}" dt="2023-09-21T17:41:14.538" v="17"/>
        <pc:sldMkLst>
          <pc:docMk/>
          <pc:sldMk cId="673714155" sldId="257"/>
        </pc:sldMkLst>
        <pc:picChg chg="del">
          <ac:chgData name="Neemias Informatica Lima" userId="b77af7bd85500281" providerId="LiveId" clId="{0F3A129B-D723-4ABF-935F-031D0D9A72D1}" dt="2023-09-21T17:38:15.605" v="2" actId="478"/>
          <ac:picMkLst>
            <pc:docMk/>
            <pc:sldMk cId="673714155" sldId="257"/>
            <ac:picMk id="3" creationId="{2E2AEFD7-CE47-E356-3983-0E0097C4DB65}"/>
          </ac:picMkLst>
        </pc:picChg>
        <pc:picChg chg="add mod">
          <ac:chgData name="Neemias Informatica Lima" userId="b77af7bd85500281" providerId="LiveId" clId="{0F3A129B-D723-4ABF-935F-031D0D9A72D1}" dt="2023-09-21T17:41:14.538" v="17"/>
          <ac:picMkLst>
            <pc:docMk/>
            <pc:sldMk cId="673714155" sldId="257"/>
            <ac:picMk id="4" creationId="{C45A3C67-61CD-8C8F-399D-78EA0107F96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6.787" v="21"/>
        <pc:sldMkLst>
          <pc:docMk/>
          <pc:sldMk cId="4063337808" sldId="262"/>
        </pc:sldMkLst>
        <pc:picChg chg="add mod">
          <ac:chgData name="Neemias Informatica Lima" userId="b77af7bd85500281" providerId="LiveId" clId="{0F3A129B-D723-4ABF-935F-031D0D9A72D1}" dt="2023-09-21T17:41:46.787" v="21"/>
          <ac:picMkLst>
            <pc:docMk/>
            <pc:sldMk cId="4063337808" sldId="262"/>
            <ac:picMk id="3" creationId="{66572AFD-C7D5-A1C3-FAB8-D82ACD313A9C}"/>
          </ac:picMkLst>
        </pc:picChg>
        <pc:picChg chg="del">
          <ac:chgData name="Neemias Informatica Lima" userId="b77af7bd85500281" providerId="LiveId" clId="{0F3A129B-D723-4ABF-935F-031D0D9A72D1}" dt="2023-09-21T17:38:36.658" v="6" actId="478"/>
          <ac:picMkLst>
            <pc:docMk/>
            <pc:sldMk cId="4063337808" sldId="262"/>
            <ac:picMk id="4" creationId="{1211ABE3-9DBA-B1B0-3397-988F1CD8F4FB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34.677" v="19"/>
        <pc:sldMkLst>
          <pc:docMk/>
          <pc:sldMk cId="530856640" sldId="263"/>
        </pc:sldMkLst>
        <pc:picChg chg="add mod">
          <ac:chgData name="Neemias Informatica Lima" userId="b77af7bd85500281" providerId="LiveId" clId="{0F3A129B-D723-4ABF-935F-031D0D9A72D1}" dt="2023-09-21T17:41:34.677" v="19"/>
          <ac:picMkLst>
            <pc:docMk/>
            <pc:sldMk cId="530856640" sldId="263"/>
            <ac:picMk id="3" creationId="{C00A5DB3-0311-C9CE-A51E-2175A3E83420}"/>
          </ac:picMkLst>
        </pc:picChg>
        <pc:picChg chg="del">
          <ac:chgData name="Neemias Informatica Lima" userId="b77af7bd85500281" providerId="LiveId" clId="{0F3A129B-D723-4ABF-935F-031D0D9A72D1}" dt="2023-09-21T17:38:33.281" v="4" actId="478"/>
          <ac:picMkLst>
            <pc:docMk/>
            <pc:sldMk cId="530856640" sldId="263"/>
            <ac:picMk id="4" creationId="{5DAED5AB-FA15-A7AE-3BE1-AB662078D93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53.350" v="22"/>
        <pc:sldMkLst>
          <pc:docMk/>
          <pc:sldMk cId="3196196008" sldId="265"/>
        </pc:sldMkLst>
        <pc:picChg chg="add mod">
          <ac:chgData name="Neemias Informatica Lima" userId="b77af7bd85500281" providerId="LiveId" clId="{0F3A129B-D723-4ABF-935F-031D0D9A72D1}" dt="2023-09-21T17:41:53.350" v="22"/>
          <ac:picMkLst>
            <pc:docMk/>
            <pc:sldMk cId="3196196008" sldId="265"/>
            <ac:picMk id="3" creationId="{2DF13E7E-DB49-C370-C3DC-CD88A24DC7F9}"/>
          </ac:picMkLst>
        </pc:picChg>
        <pc:picChg chg="del">
          <ac:chgData name="Neemias Informatica Lima" userId="b77af7bd85500281" providerId="LiveId" clId="{0F3A129B-D723-4ABF-935F-031D0D9A72D1}" dt="2023-09-21T17:38:39.896" v="8" actId="478"/>
          <ac:picMkLst>
            <pc:docMk/>
            <pc:sldMk cId="3196196008" sldId="265"/>
            <ac:picMk id="4" creationId="{CA543C78-A501-E010-400A-452797B0236B}"/>
          </ac:picMkLst>
        </pc:picChg>
      </pc:sldChg>
      <pc:sldChg chg="addSp delSp modSp mod">
        <pc:chgData name="Neemias Informatica Lima" userId="b77af7bd85500281" providerId="LiveId" clId="{0F3A129B-D723-4ABF-935F-031D0D9A72D1}" dt="2023-09-21T23:43:01.396" v="23"/>
        <pc:sldMkLst>
          <pc:docMk/>
          <pc:sldMk cId="1851065780" sldId="276"/>
        </pc:sldMkLst>
        <pc:picChg chg="add mod">
          <ac:chgData name="Neemias Informatica Lima" userId="b77af7bd85500281" providerId="LiveId" clId="{0F3A129B-D723-4ABF-935F-031D0D9A72D1}" dt="2023-09-21T23:43:01.396" v="23"/>
          <ac:picMkLst>
            <pc:docMk/>
            <pc:sldMk cId="1851065780" sldId="276"/>
            <ac:picMk id="3" creationId="{91E663ED-6BFB-3BB0-E3C9-5BD591B9643D}"/>
          </ac:picMkLst>
        </pc:picChg>
        <pc:picChg chg="del">
          <ac:chgData name="Neemias Informatica Lima" userId="b77af7bd85500281" providerId="LiveId" clId="{0F3A129B-D723-4ABF-935F-031D0D9A72D1}" dt="2023-09-21T17:38:38.721" v="7" actId="478"/>
          <ac:picMkLst>
            <pc:docMk/>
            <pc:sldMk cId="1851065780" sldId="276"/>
            <ac:picMk id="3" creationId="{B4569CBD-C665-914D-B708-F375FE8CCAF1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21.748" v="18"/>
        <pc:sldMkLst>
          <pc:docMk/>
          <pc:sldMk cId="1864668640" sldId="277"/>
        </pc:sldMkLst>
        <pc:picChg chg="add mod">
          <ac:chgData name="Neemias Informatica Lima" userId="b77af7bd85500281" providerId="LiveId" clId="{0F3A129B-D723-4ABF-935F-031D0D9A72D1}" dt="2023-09-21T17:41:21.748" v="18"/>
          <ac:picMkLst>
            <pc:docMk/>
            <pc:sldMk cId="1864668640" sldId="277"/>
            <ac:picMk id="3" creationId="{3D4A8987-1808-3AA3-C3B8-1955624E34C7}"/>
          </ac:picMkLst>
        </pc:picChg>
        <pc:picChg chg="del">
          <ac:chgData name="Neemias Informatica Lima" userId="b77af7bd85500281" providerId="LiveId" clId="{0F3A129B-D723-4ABF-935F-031D0D9A72D1}" dt="2023-09-21T17:38:17.005" v="3" actId="478"/>
          <ac:picMkLst>
            <pc:docMk/>
            <pc:sldMk cId="1864668640" sldId="277"/>
            <ac:picMk id="4" creationId="{FA73EFEF-0FEA-9201-040A-12BA2DEACC3A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40.607" v="20"/>
        <pc:sldMkLst>
          <pc:docMk/>
          <pc:sldMk cId="77404572" sldId="282"/>
        </pc:sldMkLst>
        <pc:picChg chg="del">
          <ac:chgData name="Neemias Informatica Lima" userId="b77af7bd85500281" providerId="LiveId" clId="{0F3A129B-D723-4ABF-935F-031D0D9A72D1}" dt="2023-09-21T17:38:34.650" v="5" actId="478"/>
          <ac:picMkLst>
            <pc:docMk/>
            <pc:sldMk cId="77404572" sldId="282"/>
            <ac:picMk id="3" creationId="{6300D93B-B411-11A4-D0AE-36647652D148}"/>
          </ac:picMkLst>
        </pc:picChg>
        <pc:picChg chg="add mod">
          <ac:chgData name="Neemias Informatica Lima" userId="b77af7bd85500281" providerId="LiveId" clId="{0F3A129B-D723-4ABF-935F-031D0D9A72D1}" dt="2023-09-21T17:41:40.607" v="20"/>
          <ac:picMkLst>
            <pc:docMk/>
            <pc:sldMk cId="77404572" sldId="282"/>
            <ac:picMk id="4" creationId="{D3FA7C2C-A162-4F20-AEF3-99AB281485AE}"/>
          </ac:picMkLst>
        </pc:picChg>
      </pc:sldChg>
      <pc:sldChg chg="addSp delSp modSp mod">
        <pc:chgData name="Neemias Informatica Lima" userId="b77af7bd85500281" providerId="LiveId" clId="{0F3A129B-D723-4ABF-935F-031D0D9A72D1}" dt="2023-09-21T17:41:07.638" v="16"/>
        <pc:sldMkLst>
          <pc:docMk/>
          <pc:sldMk cId="919621851" sldId="361"/>
        </pc:sldMkLst>
        <pc:picChg chg="add mod">
          <ac:chgData name="Neemias Informatica Lima" userId="b77af7bd85500281" providerId="LiveId" clId="{0F3A129B-D723-4ABF-935F-031D0D9A72D1}" dt="2023-09-21T17:41:07.638" v="16"/>
          <ac:picMkLst>
            <pc:docMk/>
            <pc:sldMk cId="919621851" sldId="361"/>
            <ac:picMk id="3" creationId="{34A31E95-93FC-A6B6-5CDC-D687824ACD28}"/>
          </ac:picMkLst>
        </pc:picChg>
        <pc:picChg chg="del">
          <ac:chgData name="Neemias Informatica Lima" userId="b77af7bd85500281" providerId="LiveId" clId="{0F3A129B-D723-4ABF-935F-031D0D9A72D1}" dt="2023-09-21T17:38:13.590" v="0" actId="478"/>
          <ac:picMkLst>
            <pc:docMk/>
            <pc:sldMk cId="919621851" sldId="361"/>
            <ac:picMk id="4" creationId="{22ED5FC9-A98B-536E-AD3D-7EADEEB0B1CE}"/>
          </ac:picMkLst>
        </pc:picChg>
        <pc:picChg chg="del">
          <ac:chgData name="Neemias Informatica Lima" userId="b77af7bd85500281" providerId="LiveId" clId="{0F3A129B-D723-4ABF-935F-031D0D9A72D1}" dt="2023-09-21T17:38:14.309" v="1" actId="478"/>
          <ac:picMkLst>
            <pc:docMk/>
            <pc:sldMk cId="919621851" sldId="361"/>
            <ac:picMk id="6" creationId="{F11C1C6C-7ACE-B8B2-43DF-B865299CA77D}"/>
          </ac:picMkLst>
        </pc:picChg>
      </pc:sldChg>
      <pc:sldChg chg="addSp delSp modSp mod ord">
        <pc:chgData name="Neemias Informatica Lima" userId="b77af7bd85500281" providerId="LiveId" clId="{0F3A129B-D723-4ABF-935F-031D0D9A72D1}" dt="2023-09-21T17:40:35.342" v="15" actId="1440"/>
        <pc:sldMkLst>
          <pc:docMk/>
          <pc:sldMk cId="3507524063" sldId="364"/>
        </pc:sldMkLst>
        <pc:picChg chg="del">
          <ac:chgData name="Neemias Informatica Lima" userId="b77af7bd85500281" providerId="LiveId" clId="{0F3A129B-D723-4ABF-935F-031D0D9A72D1}" dt="2023-09-21T17:38:41.195" v="9" actId="478"/>
          <ac:picMkLst>
            <pc:docMk/>
            <pc:sldMk cId="3507524063" sldId="364"/>
            <ac:picMk id="3" creationId="{44433885-9AAF-8F61-DBEC-BAF299C2C464}"/>
          </ac:picMkLst>
        </pc:picChg>
        <pc:picChg chg="add mod">
          <ac:chgData name="Neemias Informatica Lima" userId="b77af7bd85500281" providerId="LiveId" clId="{0F3A129B-D723-4ABF-935F-031D0D9A72D1}" dt="2023-09-21T17:38:46.342" v="10"/>
          <ac:picMkLst>
            <pc:docMk/>
            <pc:sldMk cId="3507524063" sldId="364"/>
            <ac:picMk id="4" creationId="{1297067B-257A-D2A8-47DD-60B49B64E489}"/>
          </ac:picMkLst>
        </pc:picChg>
        <pc:picChg chg="add mod">
          <ac:chgData name="Neemias Informatica Lima" userId="b77af7bd85500281" providerId="LiveId" clId="{0F3A129B-D723-4ABF-935F-031D0D9A72D1}" dt="2023-09-21T17:40:35.342" v="15" actId="1440"/>
          <ac:picMkLst>
            <pc:docMk/>
            <pc:sldMk cId="3507524063" sldId="364"/>
            <ac:picMk id="5" creationId="{6E13EB75-969E-A578-C2B6-9E2A853C2084}"/>
          </ac:picMkLst>
        </pc:picChg>
      </pc:sldChg>
    </pc:docChg>
  </pc:docChgLst>
  <pc:docChgLst>
    <pc:chgData name="Neemias Informatica Lima" userId="b77af7bd85500281" providerId="LiveId" clId="{88D34132-2E24-4060-AC11-35C945D68641}"/>
    <pc:docChg chg="undo custSel addSld delSld modSld">
      <pc:chgData name="Neemias Informatica Lima" userId="b77af7bd85500281" providerId="LiveId" clId="{88D34132-2E24-4060-AC11-35C945D68641}" dt="2022-09-30T15:33:09.757" v="36"/>
      <pc:docMkLst>
        <pc:docMk/>
      </pc:docMkLst>
      <pc:sldChg chg="del">
        <pc:chgData name="Neemias Informatica Lima" userId="b77af7bd85500281" providerId="LiveId" clId="{88D34132-2E24-4060-AC11-35C945D68641}" dt="2022-09-29T13:00:07.042" v="7" actId="47"/>
        <pc:sldMkLst>
          <pc:docMk/>
          <pc:sldMk cId="1945194161" sldId="257"/>
        </pc:sldMkLst>
      </pc:sldChg>
      <pc:sldChg chg="addSp delSp modSp mod">
        <pc:chgData name="Neemias Informatica Lima" userId="b77af7bd85500281" providerId="LiveId" clId="{88D34132-2E24-4060-AC11-35C945D68641}" dt="2022-09-29T13:05:39.261" v="24"/>
        <pc:sldMkLst>
          <pc:docMk/>
          <pc:sldMk cId="402958929" sldId="258"/>
        </pc:sldMkLst>
        <pc:picChg chg="add mod">
          <ac:chgData name="Neemias Informatica Lima" userId="b77af7bd85500281" providerId="LiveId" clId="{88D34132-2E24-4060-AC11-35C945D68641}" dt="2022-09-29T13:05:39.261" v="24"/>
          <ac:picMkLst>
            <pc:docMk/>
            <pc:sldMk cId="402958929" sldId="258"/>
            <ac:picMk id="3" creationId="{5BAA4145-1180-5BBB-A95B-B3EC4A9262FF}"/>
          </ac:picMkLst>
        </pc:picChg>
        <pc:picChg chg="del">
          <ac:chgData name="Neemias Informatica Lima" userId="b77af7bd85500281" providerId="LiveId" clId="{88D34132-2E24-4060-AC11-35C945D68641}" dt="2022-09-29T12:59:59.115" v="2" actId="478"/>
          <ac:picMkLst>
            <pc:docMk/>
            <pc:sldMk cId="402958929" sldId="258"/>
            <ac:picMk id="4" creationId="{8F9C00D3-9AE3-DDD8-4ABF-9D3AAC91C903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33.525" v="23"/>
        <pc:sldMkLst>
          <pc:docMk/>
          <pc:sldMk cId="752383100" sldId="259"/>
        </pc:sldMkLst>
        <pc:picChg chg="add mod">
          <ac:chgData name="Neemias Informatica Lima" userId="b77af7bd85500281" providerId="LiveId" clId="{88D34132-2E24-4060-AC11-35C945D68641}" dt="2022-09-29T13:05:33.525" v="23"/>
          <ac:picMkLst>
            <pc:docMk/>
            <pc:sldMk cId="752383100" sldId="259"/>
            <ac:picMk id="3" creationId="{2396EF76-55ED-DB50-4413-218F7B9D6CE5}"/>
          </ac:picMkLst>
        </pc:picChg>
        <pc:picChg chg="del">
          <ac:chgData name="Neemias Informatica Lima" userId="b77af7bd85500281" providerId="LiveId" clId="{88D34132-2E24-4060-AC11-35C945D68641}" dt="2022-09-29T12:59:57.203" v="1" actId="478"/>
          <ac:picMkLst>
            <pc:docMk/>
            <pc:sldMk cId="752383100" sldId="259"/>
            <ac:picMk id="4" creationId="{2541E77F-6DF9-3ACF-E4A9-D828A5DF3330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44.561" v="25"/>
        <pc:sldMkLst>
          <pc:docMk/>
          <pc:sldMk cId="145279048" sldId="260"/>
        </pc:sldMkLst>
        <pc:picChg chg="add mod">
          <ac:chgData name="Neemias Informatica Lima" userId="b77af7bd85500281" providerId="LiveId" clId="{88D34132-2E24-4060-AC11-35C945D68641}" dt="2022-09-29T13:05:44.561" v="25"/>
          <ac:picMkLst>
            <pc:docMk/>
            <pc:sldMk cId="145279048" sldId="260"/>
            <ac:picMk id="3" creationId="{92F52B43-C74C-2B00-3E75-784B73281EDF}"/>
          </ac:picMkLst>
        </pc:picChg>
        <pc:picChg chg="del">
          <ac:chgData name="Neemias Informatica Lima" userId="b77af7bd85500281" providerId="LiveId" clId="{88D34132-2E24-4060-AC11-35C945D68641}" dt="2022-09-29T13:00:00.403" v="3" actId="478"/>
          <ac:picMkLst>
            <pc:docMk/>
            <pc:sldMk cId="145279048" sldId="260"/>
            <ac:picMk id="4" creationId="{B1458634-BC7E-B072-5310-18BDE0127D4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0.264" v="26"/>
        <pc:sldMkLst>
          <pc:docMk/>
          <pc:sldMk cId="994487986" sldId="261"/>
        </pc:sldMkLst>
        <pc:picChg chg="add mod">
          <ac:chgData name="Neemias Informatica Lima" userId="b77af7bd85500281" providerId="LiveId" clId="{88D34132-2E24-4060-AC11-35C945D68641}" dt="2022-09-29T13:05:50.264" v="26"/>
          <ac:picMkLst>
            <pc:docMk/>
            <pc:sldMk cId="994487986" sldId="261"/>
            <ac:picMk id="3" creationId="{8F503274-2142-5402-C374-72584C269BBB}"/>
          </ac:picMkLst>
        </pc:picChg>
        <pc:picChg chg="del">
          <ac:chgData name="Neemias Informatica Lima" userId="b77af7bd85500281" providerId="LiveId" clId="{88D34132-2E24-4060-AC11-35C945D68641}" dt="2022-09-29T13:00:01.851" v="4" actId="478"/>
          <ac:picMkLst>
            <pc:docMk/>
            <pc:sldMk cId="994487986" sldId="261"/>
            <ac:picMk id="4" creationId="{012B962E-16DF-826F-BA09-80424F2F9C88}"/>
          </ac:picMkLst>
        </pc:picChg>
      </pc:sldChg>
      <pc:sldChg chg="addSp delSp modSp mod">
        <pc:chgData name="Neemias Informatica Lima" userId="b77af7bd85500281" providerId="LiveId" clId="{88D34132-2E24-4060-AC11-35C945D68641}" dt="2022-09-29T13:05:59.347" v="27"/>
        <pc:sldMkLst>
          <pc:docMk/>
          <pc:sldMk cId="752769356" sldId="262"/>
        </pc:sldMkLst>
        <pc:picChg chg="add mod">
          <ac:chgData name="Neemias Informatica Lima" userId="b77af7bd85500281" providerId="LiveId" clId="{88D34132-2E24-4060-AC11-35C945D68641}" dt="2022-09-29T13:05:59.347" v="27"/>
          <ac:picMkLst>
            <pc:docMk/>
            <pc:sldMk cId="752769356" sldId="262"/>
            <ac:picMk id="3" creationId="{EAB2647D-9EC3-F9E4-5151-47C21E5FD130}"/>
          </ac:picMkLst>
        </pc:picChg>
        <pc:picChg chg="del">
          <ac:chgData name="Neemias Informatica Lima" userId="b77af7bd85500281" providerId="LiveId" clId="{88D34132-2E24-4060-AC11-35C945D68641}" dt="2022-09-29T13:00:03.860" v="5" actId="478"/>
          <ac:picMkLst>
            <pc:docMk/>
            <pc:sldMk cId="752769356" sldId="262"/>
            <ac:picMk id="4" creationId="{D2921279-C928-26AE-EA11-462F48D09C4F}"/>
          </ac:picMkLst>
        </pc:picChg>
      </pc:sldChg>
      <pc:sldChg chg="addSp delSp modSp mod">
        <pc:chgData name="Neemias Informatica Lima" userId="b77af7bd85500281" providerId="LiveId" clId="{88D34132-2E24-4060-AC11-35C945D68641}" dt="2022-09-29T13:06:20.994" v="28"/>
        <pc:sldMkLst>
          <pc:docMk/>
          <pc:sldMk cId="1969009580" sldId="264"/>
        </pc:sldMkLst>
        <pc:picChg chg="del">
          <ac:chgData name="Neemias Informatica Lima" userId="b77af7bd85500281" providerId="LiveId" clId="{88D34132-2E24-4060-AC11-35C945D68641}" dt="2022-09-29T13:00:05.500" v="6" actId="478"/>
          <ac:picMkLst>
            <pc:docMk/>
            <pc:sldMk cId="1969009580" sldId="264"/>
            <ac:picMk id="3" creationId="{8602D589-9F8E-D026-34D5-B764E26981F3}"/>
          </ac:picMkLst>
        </pc:picChg>
        <pc:picChg chg="add mod">
          <ac:chgData name="Neemias Informatica Lima" userId="b77af7bd85500281" providerId="LiveId" clId="{88D34132-2E24-4060-AC11-35C945D68641}" dt="2022-09-29T13:06:20.994" v="28"/>
          <ac:picMkLst>
            <pc:docMk/>
            <pc:sldMk cId="1969009580" sldId="264"/>
            <ac:picMk id="4" creationId="{BF03B37E-A51D-E886-ECB0-5EF2D9BE9E5E}"/>
          </ac:picMkLst>
        </pc:picChg>
      </pc:sldChg>
      <pc:sldChg chg="addSp delSp modSp mod">
        <pc:chgData name="Neemias Informatica Lima" userId="b77af7bd85500281" providerId="LiveId" clId="{88D34132-2E24-4060-AC11-35C945D68641}" dt="2022-09-29T13:02:09.456" v="22" actId="14100"/>
        <pc:sldMkLst>
          <pc:docMk/>
          <pc:sldMk cId="994347174" sldId="267"/>
        </pc:sldMkLst>
        <pc:spChg chg="add del">
          <ac:chgData name="Neemias Informatica Lima" userId="b77af7bd85500281" providerId="LiveId" clId="{88D34132-2E24-4060-AC11-35C945D68641}" dt="2022-09-29T13:01:22.840" v="16" actId="478"/>
          <ac:spMkLst>
            <pc:docMk/>
            <pc:sldMk cId="994347174" sldId="267"/>
            <ac:spMk id="4" creationId="{5236CC9D-13C8-B30A-FD44-AEE577CEDD6C}"/>
          </ac:spMkLst>
        </pc:spChg>
        <pc:spChg chg="mod">
          <ac:chgData name="Neemias Informatica Lima" userId="b77af7bd85500281" providerId="LiveId" clId="{88D34132-2E24-4060-AC11-35C945D68641}" dt="2022-09-29T13:00:58.060" v="11" actId="20577"/>
          <ac:spMkLst>
            <pc:docMk/>
            <pc:sldMk cId="994347174" sldId="267"/>
            <ac:spMk id="6" creationId="{4486522B-D171-4B11-A362-910438A639E2}"/>
          </ac:spMkLst>
        </pc:spChg>
        <pc:picChg chg="add del">
          <ac:chgData name="Neemias Informatica Lima" userId="b77af7bd85500281" providerId="LiveId" clId="{88D34132-2E24-4060-AC11-35C945D68641}" dt="2022-09-29T13:01:18.505" v="14" actId="478"/>
          <ac:picMkLst>
            <pc:docMk/>
            <pc:sldMk cId="994347174" sldId="267"/>
            <ac:picMk id="3" creationId="{EDD08997-FF44-41E8-8C69-3AEEAE0D1102}"/>
          </ac:picMkLst>
        </pc:picChg>
        <pc:picChg chg="del">
          <ac:chgData name="Neemias Informatica Lima" userId="b77af7bd85500281" providerId="LiveId" clId="{88D34132-2E24-4060-AC11-35C945D68641}" dt="2022-09-29T13:01:14.565" v="12" actId="478"/>
          <ac:picMkLst>
            <pc:docMk/>
            <pc:sldMk cId="994347174" sldId="267"/>
            <ac:picMk id="7" creationId="{6F4D88B4-66DD-943A-6D44-406C185DCB60}"/>
          </ac:picMkLst>
        </pc:picChg>
        <pc:picChg chg="add mod modCrop">
          <ac:chgData name="Neemias Informatica Lima" userId="b77af7bd85500281" providerId="LiveId" clId="{88D34132-2E24-4060-AC11-35C945D68641}" dt="2022-09-29T13:02:09.456" v="22" actId="14100"/>
          <ac:picMkLst>
            <pc:docMk/>
            <pc:sldMk cId="994347174" sldId="267"/>
            <ac:picMk id="9" creationId="{A699FC5C-5A04-3970-9503-A3ED924D8967}"/>
          </ac:picMkLst>
        </pc:picChg>
      </pc:sldChg>
      <pc:sldChg chg="addSp delSp modSp mod">
        <pc:chgData name="Neemias Informatica Lima" userId="b77af7bd85500281" providerId="LiveId" clId="{88D34132-2E24-4060-AC11-35C945D68641}" dt="2022-09-29T13:00:44.374" v="9"/>
        <pc:sldMkLst>
          <pc:docMk/>
          <pc:sldMk cId="2424359903" sldId="271"/>
        </pc:sldMkLst>
        <pc:picChg chg="add mod">
          <ac:chgData name="Neemias Informatica Lima" userId="b77af7bd85500281" providerId="LiveId" clId="{88D34132-2E24-4060-AC11-35C945D68641}" dt="2022-09-29T13:00:44.374" v="9"/>
          <ac:picMkLst>
            <pc:docMk/>
            <pc:sldMk cId="2424359903" sldId="271"/>
            <ac:picMk id="3" creationId="{05823374-AC61-305C-EF65-A9F7AA8E8F16}"/>
          </ac:picMkLst>
        </pc:picChg>
        <pc:picChg chg="del">
          <ac:chgData name="Neemias Informatica Lima" userId="b77af7bd85500281" providerId="LiveId" clId="{88D34132-2E24-4060-AC11-35C945D68641}" dt="2022-09-29T12:59:55.138" v="0" actId="478"/>
          <ac:picMkLst>
            <pc:docMk/>
            <pc:sldMk cId="2424359903" sldId="271"/>
            <ac:picMk id="4" creationId="{EFD8C27C-B139-2AAD-4E28-8BF351AE6B88}"/>
          </ac:picMkLst>
        </pc:picChg>
      </pc:sldChg>
      <pc:sldChg chg="addSp delSp modSp add mod">
        <pc:chgData name="Neemias Informatica Lima" userId="b77af7bd85500281" providerId="LiveId" clId="{88D34132-2E24-4060-AC11-35C945D68641}" dt="2022-09-29T13:07:30.746" v="33"/>
        <pc:sldMkLst>
          <pc:docMk/>
          <pc:sldMk cId="244236693" sldId="272"/>
        </pc:sldMkLst>
        <pc:picChg chg="add mod">
          <ac:chgData name="Neemias Informatica Lima" userId="b77af7bd85500281" providerId="LiveId" clId="{88D34132-2E24-4060-AC11-35C945D68641}" dt="2022-09-29T13:07:30.746" v="33"/>
          <ac:picMkLst>
            <pc:docMk/>
            <pc:sldMk cId="244236693" sldId="272"/>
            <ac:picMk id="3" creationId="{6360323B-ECCF-244B-54F6-137F66A9FBEF}"/>
          </ac:picMkLst>
        </pc:picChg>
        <pc:picChg chg="del">
          <ac:chgData name="Neemias Informatica Lima" userId="b77af7bd85500281" providerId="LiveId" clId="{88D34132-2E24-4060-AC11-35C945D68641}" dt="2022-09-29T13:06:29.494" v="32" actId="478"/>
          <ac:picMkLst>
            <pc:docMk/>
            <pc:sldMk cId="244236693" sldId="272"/>
            <ac:picMk id="4" creationId="{BF03B37E-A51D-E886-ECB0-5EF2D9BE9E5E}"/>
          </ac:picMkLst>
        </pc:picChg>
      </pc:sldChg>
      <pc:sldChg chg="del">
        <pc:chgData name="Neemias Informatica Lima" userId="b77af7bd85500281" providerId="LiveId" clId="{88D34132-2E24-4060-AC11-35C945D68641}" dt="2022-09-29T13:00:08.331" v="8" actId="47"/>
        <pc:sldMkLst>
          <pc:docMk/>
          <pc:sldMk cId="550531380" sldId="272"/>
        </pc:sldMkLst>
      </pc:sldChg>
      <pc:sldChg chg="addSp delSp modSp add mod">
        <pc:chgData name="Neemias Informatica Lima" userId="b77af7bd85500281" providerId="LiveId" clId="{88D34132-2E24-4060-AC11-35C945D68641}" dt="2022-09-30T15:33:09.757" v="36"/>
        <pc:sldMkLst>
          <pc:docMk/>
          <pc:sldMk cId="1439188954" sldId="273"/>
        </pc:sldMkLst>
        <pc:spChg chg="add del">
          <ac:chgData name="Neemias Informatica Lima" userId="b77af7bd85500281" providerId="LiveId" clId="{88D34132-2E24-4060-AC11-35C945D68641}" dt="2022-09-30T15:33:06.552" v="35" actId="22"/>
          <ac:spMkLst>
            <pc:docMk/>
            <pc:sldMk cId="1439188954" sldId="273"/>
            <ac:spMk id="3" creationId="{5FE6DDAF-DFDB-1E17-41F5-ECEA648EE765}"/>
          </ac:spMkLst>
        </pc:spChg>
        <pc:picChg chg="del">
          <ac:chgData name="Neemias Informatica Lima" userId="b77af7bd85500281" providerId="LiveId" clId="{88D34132-2E24-4060-AC11-35C945D68641}" dt="2022-09-29T13:06:26.566" v="31" actId="478"/>
          <ac:picMkLst>
            <pc:docMk/>
            <pc:sldMk cId="1439188954" sldId="273"/>
            <ac:picMk id="4" creationId="{BF03B37E-A51D-E886-ECB0-5EF2D9BE9E5E}"/>
          </ac:picMkLst>
        </pc:picChg>
        <pc:picChg chg="add mod">
          <ac:chgData name="Neemias Informatica Lima" userId="b77af7bd85500281" providerId="LiveId" clId="{88D34132-2E24-4060-AC11-35C945D68641}" dt="2022-09-30T15:33:09.757" v="36"/>
          <ac:picMkLst>
            <pc:docMk/>
            <pc:sldMk cId="1439188954" sldId="273"/>
            <ac:picMk id="5" creationId="{B8A90D94-E3A1-531A-E9EC-34CB965BD581}"/>
          </ac:picMkLst>
        </pc:picChg>
      </pc:sldChg>
    </pc:docChg>
  </pc:docChgLst>
  <pc:docChgLst>
    <pc:chgData name="Neemias Informatica Lima" userId="b77af7bd85500281" providerId="LiveId" clId="{C049107D-542D-47B8-8DC8-CBD5C00F348A}"/>
    <pc:docChg chg="custSel delSld modSld">
      <pc:chgData name="Neemias Informatica Lima" userId="b77af7bd85500281" providerId="LiveId" clId="{C049107D-542D-47B8-8DC8-CBD5C00F348A}" dt="2023-01-27T09:47:28.383" v="35" actId="962"/>
      <pc:docMkLst>
        <pc:docMk/>
      </pc:docMkLst>
      <pc:sldChg chg="addSp delSp modSp mod">
        <pc:chgData name="Neemias Informatica Lima" userId="b77af7bd85500281" providerId="LiveId" clId="{C049107D-542D-47B8-8DC8-CBD5C00F348A}" dt="2023-01-27T00:22:03.208" v="21" actId="962"/>
        <pc:sldMkLst>
          <pc:docMk/>
          <pc:sldMk cId="402958929" sldId="258"/>
        </pc:sldMkLst>
        <pc:picChg chg="del">
          <ac:chgData name="Neemias Informatica Lima" userId="b77af7bd85500281" providerId="LiveId" clId="{C049107D-542D-47B8-8DC8-CBD5C00F348A}" dt="2023-01-27T00:21:12.831" v="3" actId="478"/>
          <ac:picMkLst>
            <pc:docMk/>
            <pc:sldMk cId="402958929" sldId="258"/>
            <ac:picMk id="3" creationId="{CF400536-896E-A855-FCA0-65026133BFE2}"/>
          </ac:picMkLst>
        </pc:picChg>
        <pc:picChg chg="add mod">
          <ac:chgData name="Neemias Informatica Lima" userId="b77af7bd85500281" providerId="LiveId" clId="{C049107D-542D-47B8-8DC8-CBD5C00F348A}" dt="2023-01-27T00:22:03.208" v="21" actId="962"/>
          <ac:picMkLst>
            <pc:docMk/>
            <pc:sldMk cId="402958929" sldId="258"/>
            <ac:picMk id="4" creationId="{C17E6AE4-0269-36D8-DF18-1D7E5EBD5790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55.227" v="18" actId="962"/>
        <pc:sldMkLst>
          <pc:docMk/>
          <pc:sldMk cId="752383100" sldId="259"/>
        </pc:sldMkLst>
        <pc:picChg chg="del">
          <ac:chgData name="Neemias Informatica Lima" userId="b77af7bd85500281" providerId="LiveId" clId="{C049107D-542D-47B8-8DC8-CBD5C00F348A}" dt="2023-01-27T00:21:11.439" v="2" actId="478"/>
          <ac:picMkLst>
            <pc:docMk/>
            <pc:sldMk cId="752383100" sldId="259"/>
            <ac:picMk id="3" creationId="{93A26B63-3E91-2643-C9F5-905364469C95}"/>
          </ac:picMkLst>
        </pc:picChg>
        <pc:picChg chg="add mod">
          <ac:chgData name="Neemias Informatica Lima" userId="b77af7bd85500281" providerId="LiveId" clId="{C049107D-542D-47B8-8DC8-CBD5C00F348A}" dt="2023-01-27T00:21:55.227" v="18" actId="962"/>
          <ac:picMkLst>
            <pc:docMk/>
            <pc:sldMk cId="752383100" sldId="259"/>
            <ac:picMk id="4" creationId="{F85A4B2C-4DF9-1B82-A426-FDFE25372634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1.644" v="24" actId="962"/>
        <pc:sldMkLst>
          <pc:docMk/>
          <pc:sldMk cId="145279048" sldId="260"/>
        </pc:sldMkLst>
        <pc:picChg chg="del">
          <ac:chgData name="Neemias Informatica Lima" userId="b77af7bd85500281" providerId="LiveId" clId="{C049107D-542D-47B8-8DC8-CBD5C00F348A}" dt="2023-01-27T00:21:14.071" v="4" actId="478"/>
          <ac:picMkLst>
            <pc:docMk/>
            <pc:sldMk cId="145279048" sldId="260"/>
            <ac:picMk id="3" creationId="{CA2476BA-38F5-F886-85A7-216B07069410}"/>
          </ac:picMkLst>
        </pc:picChg>
        <pc:picChg chg="add mod">
          <ac:chgData name="Neemias Informatica Lima" userId="b77af7bd85500281" providerId="LiveId" clId="{C049107D-542D-47B8-8DC8-CBD5C00F348A}" dt="2023-01-27T00:22:11.644" v="24" actId="962"/>
          <ac:picMkLst>
            <pc:docMk/>
            <pc:sldMk cId="145279048" sldId="260"/>
            <ac:picMk id="4" creationId="{9CC28E88-E866-830D-6B8A-548FF9C6FA1B}"/>
          </ac:picMkLst>
        </pc:picChg>
      </pc:sldChg>
      <pc:sldChg chg="addSp delSp modSp mod">
        <pc:chgData name="Neemias Informatica Lima" userId="b77af7bd85500281" providerId="LiveId" clId="{C049107D-542D-47B8-8DC8-CBD5C00F348A}" dt="2023-01-27T00:22:17.991" v="27" actId="962"/>
        <pc:sldMkLst>
          <pc:docMk/>
          <pc:sldMk cId="994487986" sldId="261"/>
        </pc:sldMkLst>
        <pc:picChg chg="del">
          <ac:chgData name="Neemias Informatica Lima" userId="b77af7bd85500281" providerId="LiveId" clId="{C049107D-542D-47B8-8DC8-CBD5C00F348A}" dt="2023-01-27T00:21:16.823" v="5" actId="478"/>
          <ac:picMkLst>
            <pc:docMk/>
            <pc:sldMk cId="994487986" sldId="261"/>
            <ac:picMk id="3" creationId="{875D8070-0237-130B-8E1A-D3110D67C78A}"/>
          </ac:picMkLst>
        </pc:picChg>
        <pc:picChg chg="add mod">
          <ac:chgData name="Neemias Informatica Lima" userId="b77af7bd85500281" providerId="LiveId" clId="{C049107D-542D-47B8-8DC8-CBD5C00F348A}" dt="2023-01-27T00:22:17.991" v="27" actId="962"/>
          <ac:picMkLst>
            <pc:docMk/>
            <pc:sldMk cId="994487986" sldId="261"/>
            <ac:picMk id="4" creationId="{B3B82D0F-F561-789D-5207-9FB6835E9B51}"/>
          </ac:picMkLst>
        </pc:picChg>
      </pc:sldChg>
      <pc:sldChg chg="del">
        <pc:chgData name="Neemias Informatica Lima" userId="b77af7bd85500281" providerId="LiveId" clId="{C049107D-542D-47B8-8DC8-CBD5C00F348A}" dt="2023-01-27T00:21:18.123" v="6" actId="47"/>
        <pc:sldMkLst>
          <pc:docMk/>
          <pc:sldMk cId="752769356" sldId="262"/>
        </pc:sldMkLst>
      </pc:sldChg>
      <pc:sldChg chg="addSp delSp modSp mod">
        <pc:chgData name="Neemias Informatica Lima" userId="b77af7bd85500281" providerId="LiveId" clId="{C049107D-542D-47B8-8DC8-CBD5C00F348A}" dt="2023-01-27T00:22:24.219" v="30" actId="962"/>
        <pc:sldMkLst>
          <pc:docMk/>
          <pc:sldMk cId="1969009580" sldId="264"/>
        </pc:sldMkLst>
        <pc:picChg chg="del">
          <ac:chgData name="Neemias Informatica Lima" userId="b77af7bd85500281" providerId="LiveId" clId="{C049107D-542D-47B8-8DC8-CBD5C00F348A}" dt="2023-01-27T00:21:19.519" v="7" actId="478"/>
          <ac:picMkLst>
            <pc:docMk/>
            <pc:sldMk cId="1969009580" sldId="264"/>
            <ac:picMk id="3" creationId="{270BDFF9-3313-55A6-4C3D-1890A6C9E4DC}"/>
          </ac:picMkLst>
        </pc:picChg>
        <pc:picChg chg="add mod">
          <ac:chgData name="Neemias Informatica Lima" userId="b77af7bd85500281" providerId="LiveId" clId="{C049107D-542D-47B8-8DC8-CBD5C00F348A}" dt="2023-01-27T00:22:24.219" v="30" actId="962"/>
          <ac:picMkLst>
            <pc:docMk/>
            <pc:sldMk cId="1969009580" sldId="264"/>
            <ac:picMk id="4" creationId="{4484F9E8-4C33-249C-08F1-9EF81C39B351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6.425" v="15" actId="962"/>
        <pc:sldMkLst>
          <pc:docMk/>
          <pc:sldMk cId="2424359903" sldId="271"/>
        </pc:sldMkLst>
        <pc:picChg chg="del">
          <ac:chgData name="Neemias Informatica Lima" userId="b77af7bd85500281" providerId="LiveId" clId="{C049107D-542D-47B8-8DC8-CBD5C00F348A}" dt="2023-01-27T00:21:09.992" v="1" actId="478"/>
          <ac:picMkLst>
            <pc:docMk/>
            <pc:sldMk cId="2424359903" sldId="271"/>
            <ac:picMk id="3" creationId="{6F9BE30C-F765-4F41-F384-45A08A3E79CA}"/>
          </ac:picMkLst>
        </pc:picChg>
        <pc:picChg chg="add mod">
          <ac:chgData name="Neemias Informatica Lima" userId="b77af7bd85500281" providerId="LiveId" clId="{C049107D-542D-47B8-8DC8-CBD5C00F348A}" dt="2023-01-27T00:21:46.425" v="15" actId="962"/>
          <ac:picMkLst>
            <pc:docMk/>
            <pc:sldMk cId="2424359903" sldId="271"/>
            <ac:picMk id="4" creationId="{E00D642D-C5DC-E07A-ECC0-442249034295}"/>
          </ac:picMkLst>
        </pc:picChg>
      </pc:sldChg>
      <pc:sldChg chg="addSp delSp modSp mod">
        <pc:chgData name="Neemias Informatica Lima" userId="b77af7bd85500281" providerId="LiveId" clId="{C049107D-542D-47B8-8DC8-CBD5C00F348A}" dt="2023-01-27T00:24:00.529" v="32" actId="27614"/>
        <pc:sldMkLst>
          <pc:docMk/>
          <pc:sldMk cId="244236693" sldId="272"/>
        </pc:sldMkLst>
        <pc:picChg chg="add mod">
          <ac:chgData name="Neemias Informatica Lima" userId="b77af7bd85500281" providerId="LiveId" clId="{C049107D-542D-47B8-8DC8-CBD5C00F348A}" dt="2023-01-27T00:24:00.529" v="32" actId="27614"/>
          <ac:picMkLst>
            <pc:docMk/>
            <pc:sldMk cId="244236693" sldId="272"/>
            <ac:picMk id="3" creationId="{9CE3177B-367D-229B-D63F-C2764C7A3ECA}"/>
          </ac:picMkLst>
        </pc:picChg>
        <pc:picChg chg="del">
          <ac:chgData name="Neemias Informatica Lima" userId="b77af7bd85500281" providerId="LiveId" clId="{C049107D-542D-47B8-8DC8-CBD5C00F348A}" dt="2023-01-27T00:21:21.127" v="8" actId="478"/>
          <ac:picMkLst>
            <pc:docMk/>
            <pc:sldMk cId="244236693" sldId="272"/>
            <ac:picMk id="6" creationId="{9D9BBC4B-7073-3F74-9E31-93CE0A233FA3}"/>
          </ac:picMkLst>
        </pc:picChg>
      </pc:sldChg>
      <pc:sldChg chg="addSp delSp modSp mod">
        <pc:chgData name="Neemias Informatica Lima" userId="b77af7bd85500281" providerId="LiveId" clId="{C049107D-542D-47B8-8DC8-CBD5C00F348A}" dt="2023-01-27T00:21:41.270" v="12" actId="962"/>
        <pc:sldMkLst>
          <pc:docMk/>
          <pc:sldMk cId="3237251479" sldId="274"/>
        </pc:sldMkLst>
        <pc:picChg chg="del">
          <ac:chgData name="Neemias Informatica Lima" userId="b77af7bd85500281" providerId="LiveId" clId="{C049107D-542D-47B8-8DC8-CBD5C00F348A}" dt="2023-01-27T00:21:08.412" v="0" actId="478"/>
          <ac:picMkLst>
            <pc:docMk/>
            <pc:sldMk cId="3237251479" sldId="274"/>
            <ac:picMk id="2" creationId="{562A217A-7144-30BA-199E-AEFDFC2B9223}"/>
          </ac:picMkLst>
        </pc:picChg>
        <pc:picChg chg="add mod">
          <ac:chgData name="Neemias Informatica Lima" userId="b77af7bd85500281" providerId="LiveId" clId="{C049107D-542D-47B8-8DC8-CBD5C00F348A}" dt="2023-01-27T00:21:41.270" v="12" actId="962"/>
          <ac:picMkLst>
            <pc:docMk/>
            <pc:sldMk cId="3237251479" sldId="274"/>
            <ac:picMk id="4" creationId="{81AA4B68-0EB2-FA75-0945-630878BF4C5A}"/>
          </ac:picMkLst>
        </pc:picChg>
      </pc:sldChg>
      <pc:sldChg chg="addSp delSp modSp mod">
        <pc:chgData name="Neemias Informatica Lima" userId="b77af7bd85500281" providerId="LiveId" clId="{C049107D-542D-47B8-8DC8-CBD5C00F348A}" dt="2023-01-27T09:47:28.383" v="35" actId="962"/>
        <pc:sldMkLst>
          <pc:docMk/>
          <pc:sldMk cId="4032857767" sldId="275"/>
        </pc:sldMkLst>
        <pc:picChg chg="add mod">
          <ac:chgData name="Neemias Informatica Lima" userId="b77af7bd85500281" providerId="LiveId" clId="{C049107D-542D-47B8-8DC8-CBD5C00F348A}" dt="2023-01-27T09:47:28.383" v="35" actId="962"/>
          <ac:picMkLst>
            <pc:docMk/>
            <pc:sldMk cId="4032857767" sldId="275"/>
            <ac:picMk id="3" creationId="{68101529-BF00-D3A2-107E-7EFA48FFE213}"/>
          </ac:picMkLst>
        </pc:picChg>
        <pc:picChg chg="del">
          <ac:chgData name="Neemias Informatica Lima" userId="b77af7bd85500281" providerId="LiveId" clId="{C049107D-542D-47B8-8DC8-CBD5C00F348A}" dt="2023-01-27T00:21:22.432" v="9" actId="478"/>
          <ac:picMkLst>
            <pc:docMk/>
            <pc:sldMk cId="4032857767" sldId="275"/>
            <ac:picMk id="3" creationId="{886430AF-5771-89D0-7090-475C6F791BF2}"/>
          </ac:picMkLst>
        </pc:picChg>
      </pc:sldChg>
    </pc:docChg>
  </pc:docChgLst>
  <pc:docChgLst>
    <pc:chgData name="Neemias Informatica Lima" userId="b77af7bd85500281" providerId="LiveId" clId="{08F96DA6-15F3-460B-9DD3-AFA9264EA034}"/>
    <pc:docChg chg="custSel modSld sldOrd">
      <pc:chgData name="Neemias Informatica Lima" userId="b77af7bd85500281" providerId="LiveId" clId="{08F96DA6-15F3-460B-9DD3-AFA9264EA034}" dt="2023-05-19T10:59:15.813" v="39" actId="962"/>
      <pc:docMkLst>
        <pc:docMk/>
      </pc:docMkLst>
      <pc:sldChg chg="addSp delSp modSp mod">
        <pc:chgData name="Neemias Informatica Lima" userId="b77af7bd85500281" providerId="LiveId" clId="{08F96DA6-15F3-460B-9DD3-AFA9264EA034}" dt="2023-05-18T17:09:48.451" v="9" actId="27614"/>
        <pc:sldMkLst>
          <pc:docMk/>
          <pc:sldMk cId="673714155" sldId="257"/>
        </pc:sldMkLst>
        <pc:picChg chg="add mod">
          <ac:chgData name="Neemias Informatica Lima" userId="b77af7bd85500281" providerId="LiveId" clId="{08F96DA6-15F3-460B-9DD3-AFA9264EA034}" dt="2023-05-18T17:09:48.451" v="9" actId="27614"/>
          <ac:picMkLst>
            <pc:docMk/>
            <pc:sldMk cId="673714155" sldId="257"/>
            <ac:picMk id="3" creationId="{6F606184-2AD2-89BA-F152-3A8EE966624D}"/>
          </ac:picMkLst>
        </pc:picChg>
        <pc:picChg chg="del">
          <ac:chgData name="Neemias Informatica Lima" userId="b77af7bd85500281" providerId="LiveId" clId="{08F96DA6-15F3-460B-9DD3-AFA9264EA034}" dt="2023-05-18T17:09:29.746" v="0" actId="478"/>
          <ac:picMkLst>
            <pc:docMk/>
            <pc:sldMk cId="673714155" sldId="257"/>
            <ac:picMk id="4" creationId="{959B2B79-F6A3-296F-B76F-8A9CACCD341A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9.970" v="24" actId="962"/>
        <pc:sldMkLst>
          <pc:docMk/>
          <pc:sldMk cId="4063337808" sldId="262"/>
        </pc:sldMkLst>
        <pc:picChg chg="add mod">
          <ac:chgData name="Neemias Informatica Lima" userId="b77af7bd85500281" providerId="LiveId" clId="{08F96DA6-15F3-460B-9DD3-AFA9264EA034}" dt="2023-05-18T17:10:19.970" v="24" actId="962"/>
          <ac:picMkLst>
            <pc:docMk/>
            <pc:sldMk cId="4063337808" sldId="262"/>
            <ac:picMk id="3" creationId="{6E6EFE91-BCBE-B633-12F3-1B347CC0279A}"/>
          </ac:picMkLst>
        </pc:picChg>
        <pc:picChg chg="del">
          <ac:chgData name="Neemias Informatica Lima" userId="b77af7bd85500281" providerId="LiveId" clId="{08F96DA6-15F3-460B-9DD3-AFA9264EA034}" dt="2023-05-18T17:09:35.925" v="5" actId="478"/>
          <ac:picMkLst>
            <pc:docMk/>
            <pc:sldMk cId="4063337808" sldId="262"/>
            <ac:picMk id="4" creationId="{7CAD32B3-D643-DB09-2C3B-C143729C1124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26.960" v="27" actId="962"/>
        <pc:sldMkLst>
          <pc:docMk/>
          <pc:sldMk cId="530856640" sldId="263"/>
        </pc:sldMkLst>
        <pc:picChg chg="add mod">
          <ac:chgData name="Neemias Informatica Lima" userId="b77af7bd85500281" providerId="LiveId" clId="{08F96DA6-15F3-460B-9DD3-AFA9264EA034}" dt="2023-05-18T17:10:26.960" v="27" actId="962"/>
          <ac:picMkLst>
            <pc:docMk/>
            <pc:sldMk cId="530856640" sldId="263"/>
            <ac:picMk id="3" creationId="{AF683460-9DEC-1FC0-0045-0DF577C44096}"/>
          </ac:picMkLst>
        </pc:picChg>
        <pc:picChg chg="del">
          <ac:chgData name="Neemias Informatica Lima" userId="b77af7bd85500281" providerId="LiveId" clId="{08F96DA6-15F3-460B-9DD3-AFA9264EA034}" dt="2023-05-18T17:09:37.146" v="6" actId="478"/>
          <ac:picMkLst>
            <pc:docMk/>
            <pc:sldMk cId="530856640" sldId="263"/>
            <ac:picMk id="4" creationId="{7E18F2A6-53FB-F54E-0B7D-75BC2132BBFD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33.840" v="30" actId="962"/>
        <pc:sldMkLst>
          <pc:docMk/>
          <pc:sldMk cId="3196196008" sldId="265"/>
        </pc:sldMkLst>
        <pc:picChg chg="add mod">
          <ac:chgData name="Neemias Informatica Lima" userId="b77af7bd85500281" providerId="LiveId" clId="{08F96DA6-15F3-460B-9DD3-AFA9264EA034}" dt="2023-05-18T17:10:33.840" v="30" actId="962"/>
          <ac:picMkLst>
            <pc:docMk/>
            <pc:sldMk cId="3196196008" sldId="265"/>
            <ac:picMk id="3" creationId="{4ADC614E-0802-FB3E-435A-6F922479A721}"/>
          </ac:picMkLst>
        </pc:picChg>
        <pc:picChg chg="del">
          <ac:chgData name="Neemias Informatica Lima" userId="b77af7bd85500281" providerId="LiveId" clId="{08F96DA6-15F3-460B-9DD3-AFA9264EA034}" dt="2023-05-18T17:09:38.657" v="7" actId="478"/>
          <ac:picMkLst>
            <pc:docMk/>
            <pc:sldMk cId="3196196008" sldId="265"/>
            <ac:picMk id="4" creationId="{B4909874-ABCB-31A1-9DAB-9057A2049875}"/>
          </ac:picMkLst>
        </pc:picChg>
      </pc:sldChg>
      <pc:sldChg chg="addSp delSp modSp mod ord">
        <pc:chgData name="Neemias Informatica Lima" userId="b77af7bd85500281" providerId="LiveId" clId="{08F96DA6-15F3-460B-9DD3-AFA9264EA034}" dt="2023-05-19T10:59:15.813" v="39" actId="962"/>
        <pc:sldMkLst>
          <pc:docMk/>
          <pc:sldMk cId="1851065780" sldId="276"/>
        </pc:sldMkLst>
        <pc:picChg chg="add mod">
          <ac:chgData name="Neemias Informatica Lima" userId="b77af7bd85500281" providerId="LiveId" clId="{08F96DA6-15F3-460B-9DD3-AFA9264EA034}" dt="2023-05-19T10:59:15.813" v="39" actId="962"/>
          <ac:picMkLst>
            <pc:docMk/>
            <pc:sldMk cId="1851065780" sldId="276"/>
            <ac:picMk id="3" creationId="{11843B84-DB91-4FA3-4D1C-5D41B536EA03}"/>
          </ac:picMkLst>
        </pc:picChg>
        <pc:picChg chg="add del mod">
          <ac:chgData name="Neemias Informatica Lima" userId="b77af7bd85500281" providerId="LiveId" clId="{08F96DA6-15F3-460B-9DD3-AFA9264EA034}" dt="2023-05-18T17:16:17.041" v="34" actId="478"/>
          <ac:picMkLst>
            <pc:docMk/>
            <pc:sldMk cId="1851065780" sldId="276"/>
            <ac:picMk id="3" creationId="{4E49676C-C00F-869F-5FF0-5C54F4D1EC21}"/>
          </ac:picMkLst>
        </pc:picChg>
        <pc:picChg chg="del">
          <ac:chgData name="Neemias Informatica Lima" userId="b77af7bd85500281" providerId="LiveId" clId="{08F96DA6-15F3-460B-9DD3-AFA9264EA034}" dt="2023-05-18T17:09:30.853" v="1" actId="478"/>
          <ac:picMkLst>
            <pc:docMk/>
            <pc:sldMk cId="1851065780" sldId="276"/>
            <ac:picMk id="4" creationId="{A6FCA282-5C26-49F0-D45D-4AC6DB25AAD4}"/>
          </ac:picMkLst>
        </pc:picChg>
      </pc:sldChg>
      <pc:sldChg chg="addSp delSp modSp mod">
        <pc:chgData name="Neemias Informatica Lima" userId="b77af7bd85500281" providerId="LiveId" clId="{08F96DA6-15F3-460B-9DD3-AFA9264EA034}" dt="2023-05-18T17:09:57.464" v="15" actId="962"/>
        <pc:sldMkLst>
          <pc:docMk/>
          <pc:sldMk cId="1864668640" sldId="277"/>
        </pc:sldMkLst>
        <pc:picChg chg="add mod">
          <ac:chgData name="Neemias Informatica Lima" userId="b77af7bd85500281" providerId="LiveId" clId="{08F96DA6-15F3-460B-9DD3-AFA9264EA034}" dt="2023-05-18T17:09:57.464" v="15" actId="962"/>
          <ac:picMkLst>
            <pc:docMk/>
            <pc:sldMk cId="1864668640" sldId="277"/>
            <ac:picMk id="3" creationId="{A9AD4CAF-3374-B84A-9951-801A6E84AFC4}"/>
          </ac:picMkLst>
        </pc:picChg>
        <pc:picChg chg="del">
          <ac:chgData name="Neemias Informatica Lima" userId="b77af7bd85500281" providerId="LiveId" clId="{08F96DA6-15F3-460B-9DD3-AFA9264EA034}" dt="2023-05-18T17:09:31.957" v="2" actId="478"/>
          <ac:picMkLst>
            <pc:docMk/>
            <pc:sldMk cId="1864668640" sldId="277"/>
            <ac:picMk id="4" creationId="{80AA933E-4893-354A-CEB5-3336BD89634F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04.740" v="18" actId="962"/>
        <pc:sldMkLst>
          <pc:docMk/>
          <pc:sldMk cId="3902238588" sldId="279"/>
        </pc:sldMkLst>
        <pc:picChg chg="add mod">
          <ac:chgData name="Neemias Informatica Lima" userId="b77af7bd85500281" providerId="LiveId" clId="{08F96DA6-15F3-460B-9DD3-AFA9264EA034}" dt="2023-05-18T17:10:04.740" v="18" actId="962"/>
          <ac:picMkLst>
            <pc:docMk/>
            <pc:sldMk cId="3902238588" sldId="279"/>
            <ac:picMk id="3" creationId="{D3C47FB1-012F-F547-C1FB-A9921B2FF034}"/>
          </ac:picMkLst>
        </pc:picChg>
        <pc:picChg chg="del">
          <ac:chgData name="Neemias Informatica Lima" userId="b77af7bd85500281" providerId="LiveId" clId="{08F96DA6-15F3-460B-9DD3-AFA9264EA034}" dt="2023-05-18T17:09:32.966" v="3" actId="478"/>
          <ac:picMkLst>
            <pc:docMk/>
            <pc:sldMk cId="3902238588" sldId="279"/>
            <ac:picMk id="4" creationId="{2CDA2892-2CCE-91E8-C773-548CDB7EC323}"/>
          </ac:picMkLst>
        </pc:picChg>
      </pc:sldChg>
      <pc:sldChg chg="addSp delSp modSp mod">
        <pc:chgData name="Neemias Informatica Lima" userId="b77af7bd85500281" providerId="LiveId" clId="{08F96DA6-15F3-460B-9DD3-AFA9264EA034}" dt="2023-05-18T17:10:10.183" v="21" actId="962"/>
        <pc:sldMkLst>
          <pc:docMk/>
          <pc:sldMk cId="77404572" sldId="282"/>
        </pc:sldMkLst>
        <pc:picChg chg="del">
          <ac:chgData name="Neemias Informatica Lima" userId="b77af7bd85500281" providerId="LiveId" clId="{08F96DA6-15F3-460B-9DD3-AFA9264EA034}" dt="2023-05-18T17:09:34.327" v="4" actId="478"/>
          <ac:picMkLst>
            <pc:docMk/>
            <pc:sldMk cId="77404572" sldId="282"/>
            <ac:picMk id="3" creationId="{6B163110-9B66-0CD2-429D-F013CFE04C80}"/>
          </ac:picMkLst>
        </pc:picChg>
        <pc:picChg chg="add mod">
          <ac:chgData name="Neemias Informatica Lima" userId="b77af7bd85500281" providerId="LiveId" clId="{08F96DA6-15F3-460B-9DD3-AFA9264EA034}" dt="2023-05-18T17:10:10.183" v="21" actId="962"/>
          <ac:picMkLst>
            <pc:docMk/>
            <pc:sldMk cId="77404572" sldId="282"/>
            <ac:picMk id="4" creationId="{739FF035-DA6B-3F2C-79D2-23C1F2269769}"/>
          </ac:picMkLst>
        </pc:picChg>
      </pc:sldChg>
      <pc:sldChg chg="addSp modSp mod">
        <pc:chgData name="Neemias Informatica Lima" userId="b77af7bd85500281" providerId="LiveId" clId="{08F96DA6-15F3-460B-9DD3-AFA9264EA034}" dt="2023-05-18T17:10:41.211" v="33" actId="962"/>
        <pc:sldMkLst>
          <pc:docMk/>
          <pc:sldMk cId="3333231734" sldId="283"/>
        </pc:sldMkLst>
        <pc:picChg chg="add mod">
          <ac:chgData name="Neemias Informatica Lima" userId="b77af7bd85500281" providerId="LiveId" clId="{08F96DA6-15F3-460B-9DD3-AFA9264EA034}" dt="2023-05-18T17:10:41.211" v="33" actId="962"/>
          <ac:picMkLst>
            <pc:docMk/>
            <pc:sldMk cId="3333231734" sldId="283"/>
            <ac:picMk id="3" creationId="{8819F33F-EC4B-C99D-769E-0BFB5E2C6262}"/>
          </ac:picMkLst>
        </pc:picChg>
      </pc:sldChg>
    </pc:docChg>
  </pc:docChgLst>
  <pc:docChgLst>
    <pc:chgData name="Neemias Informatica Lima" userId="b77af7bd85500281" providerId="LiveId" clId="{57FC43F9-227B-4B97-BCE5-E16ADBFCFB4A}"/>
    <pc:docChg chg="modSld">
      <pc:chgData name="Neemias Informatica Lima" userId="b77af7bd85500281" providerId="LiveId" clId="{57FC43F9-227B-4B97-BCE5-E16ADBFCFB4A}" dt="2023-06-08T23:04:55.260" v="28" actId="962"/>
      <pc:docMkLst>
        <pc:docMk/>
      </pc:docMkLst>
      <pc:sldChg chg="addSp mod">
        <pc:chgData name="Neemias Informatica Lima" userId="b77af7bd85500281" providerId="LiveId" clId="{57FC43F9-227B-4B97-BCE5-E16ADBFCFB4A}" dt="2023-06-08T21:09:07.268" v="25" actId="22"/>
        <pc:sldMkLst>
          <pc:docMk/>
          <pc:sldMk cId="673714155" sldId="257"/>
        </pc:sldMkLst>
        <pc:picChg chg="add">
          <ac:chgData name="Neemias Informatica Lima" userId="b77af7bd85500281" providerId="LiveId" clId="{57FC43F9-227B-4B97-BCE5-E16ADBFCFB4A}" dt="2023-06-08T21:09:07.268" v="25" actId="22"/>
          <ac:picMkLst>
            <pc:docMk/>
            <pc:sldMk cId="673714155" sldId="257"/>
            <ac:picMk id="3" creationId="{E356468B-22D8-F80B-C71F-062B7AE3C21F}"/>
          </ac:picMkLst>
        </pc:picChg>
      </pc:sldChg>
      <pc:sldChg chg="addSp modSp mod">
        <pc:chgData name="Neemias Informatica Lima" userId="b77af7bd85500281" providerId="LiveId" clId="{57FC43F9-227B-4B97-BCE5-E16ADBFCFB4A}" dt="2023-06-08T21:07:17.688" v="15" actId="14100"/>
        <pc:sldMkLst>
          <pc:docMk/>
          <pc:sldMk cId="4063337808" sldId="262"/>
        </pc:sldMkLst>
        <pc:picChg chg="add mod">
          <ac:chgData name="Neemias Informatica Lima" userId="b77af7bd85500281" providerId="LiveId" clId="{57FC43F9-227B-4B97-BCE5-E16ADBFCFB4A}" dt="2023-06-08T21:07:17.688" v="15" actId="14100"/>
          <ac:picMkLst>
            <pc:docMk/>
            <pc:sldMk cId="4063337808" sldId="262"/>
            <ac:picMk id="3" creationId="{7F1E31D0-5E66-2770-A505-ABF4E088C424}"/>
          </ac:picMkLst>
        </pc:picChg>
      </pc:sldChg>
      <pc:sldChg chg="addSp modSp mod">
        <pc:chgData name="Neemias Informatica Lima" userId="b77af7bd85500281" providerId="LiveId" clId="{57FC43F9-227B-4B97-BCE5-E16ADBFCFB4A}" dt="2023-06-08T21:07:24.804" v="18" actId="962"/>
        <pc:sldMkLst>
          <pc:docMk/>
          <pc:sldMk cId="530856640" sldId="263"/>
        </pc:sldMkLst>
        <pc:picChg chg="add mod">
          <ac:chgData name="Neemias Informatica Lima" userId="b77af7bd85500281" providerId="LiveId" clId="{57FC43F9-227B-4B97-BCE5-E16ADBFCFB4A}" dt="2023-06-08T21:07:24.804" v="18" actId="962"/>
          <ac:picMkLst>
            <pc:docMk/>
            <pc:sldMk cId="530856640" sldId="263"/>
            <ac:picMk id="3" creationId="{FBCDF657-A911-008A-67E9-7E2A2B62D655}"/>
          </ac:picMkLst>
        </pc:picChg>
      </pc:sldChg>
      <pc:sldChg chg="addSp modSp mod">
        <pc:chgData name="Neemias Informatica Lima" userId="b77af7bd85500281" providerId="LiveId" clId="{57FC43F9-227B-4B97-BCE5-E16ADBFCFB4A}" dt="2023-06-08T21:07:30.701" v="21" actId="962"/>
        <pc:sldMkLst>
          <pc:docMk/>
          <pc:sldMk cId="3196196008" sldId="265"/>
        </pc:sldMkLst>
        <pc:picChg chg="add mod">
          <ac:chgData name="Neemias Informatica Lima" userId="b77af7bd85500281" providerId="LiveId" clId="{57FC43F9-227B-4B97-BCE5-E16ADBFCFB4A}" dt="2023-06-08T21:07:30.701" v="21" actId="962"/>
          <ac:picMkLst>
            <pc:docMk/>
            <pc:sldMk cId="3196196008" sldId="265"/>
            <ac:picMk id="3" creationId="{82E6D5A7-1B01-5639-5471-5930C5886106}"/>
          </ac:picMkLst>
        </pc:picChg>
      </pc:sldChg>
      <pc:sldChg chg="addSp modSp mod">
        <pc:chgData name="Neemias Informatica Lima" userId="b77af7bd85500281" providerId="LiveId" clId="{57FC43F9-227B-4B97-BCE5-E16ADBFCFB4A}" dt="2023-06-08T23:04:55.260" v="28" actId="962"/>
        <pc:sldMkLst>
          <pc:docMk/>
          <pc:sldMk cId="1851065780" sldId="276"/>
        </pc:sldMkLst>
        <pc:picChg chg="add mod">
          <ac:chgData name="Neemias Informatica Lima" userId="b77af7bd85500281" providerId="LiveId" clId="{57FC43F9-227B-4B97-BCE5-E16ADBFCFB4A}" dt="2023-06-08T23:04:55.260" v="28" actId="962"/>
          <ac:picMkLst>
            <pc:docMk/>
            <pc:sldMk cId="1851065780" sldId="276"/>
            <ac:picMk id="3" creationId="{B7E6096E-A606-0E93-E5FA-F801188ECC63}"/>
          </ac:picMkLst>
        </pc:picChg>
      </pc:sldChg>
      <pc:sldChg chg="addSp modSp mod">
        <pc:chgData name="Neemias Informatica Lima" userId="b77af7bd85500281" providerId="LiveId" clId="{57FC43F9-227B-4B97-BCE5-E16ADBFCFB4A}" dt="2023-06-08T21:06:49.011" v="2" actId="962"/>
        <pc:sldMkLst>
          <pc:docMk/>
          <pc:sldMk cId="1864668640" sldId="277"/>
        </pc:sldMkLst>
        <pc:picChg chg="add mod">
          <ac:chgData name="Neemias Informatica Lima" userId="b77af7bd85500281" providerId="LiveId" clId="{57FC43F9-227B-4B97-BCE5-E16ADBFCFB4A}" dt="2023-06-08T21:06:49.011" v="2" actId="962"/>
          <ac:picMkLst>
            <pc:docMk/>
            <pc:sldMk cId="1864668640" sldId="277"/>
            <ac:picMk id="3" creationId="{CDDA230D-A46A-B98C-01BB-796971E7E4C9}"/>
          </ac:picMkLst>
        </pc:picChg>
      </pc:sldChg>
      <pc:sldChg chg="addSp modSp mod">
        <pc:chgData name="Neemias Informatica Lima" userId="b77af7bd85500281" providerId="LiveId" clId="{57FC43F9-227B-4B97-BCE5-E16ADBFCFB4A}" dt="2023-06-08T21:06:56.568" v="5" actId="962"/>
        <pc:sldMkLst>
          <pc:docMk/>
          <pc:sldMk cId="3902238588" sldId="279"/>
        </pc:sldMkLst>
        <pc:picChg chg="add mod">
          <ac:chgData name="Neemias Informatica Lima" userId="b77af7bd85500281" providerId="LiveId" clId="{57FC43F9-227B-4B97-BCE5-E16ADBFCFB4A}" dt="2023-06-08T21:06:56.568" v="5" actId="962"/>
          <ac:picMkLst>
            <pc:docMk/>
            <pc:sldMk cId="3902238588" sldId="279"/>
            <ac:picMk id="3" creationId="{F14AD8EF-9720-B515-0EF6-4FFC00C527F7}"/>
          </ac:picMkLst>
        </pc:picChg>
      </pc:sldChg>
      <pc:sldChg chg="addSp modSp mod">
        <pc:chgData name="Neemias Informatica Lima" userId="b77af7bd85500281" providerId="LiveId" clId="{57FC43F9-227B-4B97-BCE5-E16ADBFCFB4A}" dt="2023-06-08T21:07:08.015" v="11" actId="14100"/>
        <pc:sldMkLst>
          <pc:docMk/>
          <pc:sldMk cId="77404572" sldId="282"/>
        </pc:sldMkLst>
        <pc:picChg chg="add mod">
          <ac:chgData name="Neemias Informatica Lima" userId="b77af7bd85500281" providerId="LiveId" clId="{57FC43F9-227B-4B97-BCE5-E16ADBFCFB4A}" dt="2023-06-08T21:07:08.015" v="11" actId="14100"/>
          <ac:picMkLst>
            <pc:docMk/>
            <pc:sldMk cId="77404572" sldId="282"/>
            <ac:picMk id="3" creationId="{6FAAF0C7-C37D-4633-883C-214D2D2AD282}"/>
          </ac:picMkLst>
        </pc:picChg>
      </pc:sldChg>
      <pc:sldChg chg="addSp modSp mod">
        <pc:chgData name="Neemias Informatica Lima" userId="b77af7bd85500281" providerId="LiveId" clId="{57FC43F9-227B-4B97-BCE5-E16ADBFCFB4A}" dt="2023-06-08T21:07:50.890" v="24" actId="962"/>
        <pc:sldMkLst>
          <pc:docMk/>
          <pc:sldMk cId="3333231734" sldId="283"/>
        </pc:sldMkLst>
        <pc:picChg chg="add mod">
          <ac:chgData name="Neemias Informatica Lima" userId="b77af7bd85500281" providerId="LiveId" clId="{57FC43F9-227B-4B97-BCE5-E16ADBFCFB4A}" dt="2023-06-08T21:07:50.890" v="24" actId="962"/>
          <ac:picMkLst>
            <pc:docMk/>
            <pc:sldMk cId="3333231734" sldId="283"/>
            <ac:picMk id="3" creationId="{1510258D-1A88-DB5F-44D1-07DD090C82B7}"/>
          </ac:picMkLst>
        </pc:picChg>
      </pc:sldChg>
    </pc:docChg>
  </pc:docChgLst>
  <pc:docChgLst>
    <pc:chgData name="Neemias Informatica Lima" userId="b77af7bd85500281" providerId="LiveId" clId="{C7CFF6B5-BD6B-4DCB-B5C3-4C3CF035721C}"/>
    <pc:docChg chg="undo custSel addSld delSld modSld">
      <pc:chgData name="Neemias Informatica Lima" userId="b77af7bd85500281" providerId="LiveId" clId="{C7CFF6B5-BD6B-4DCB-B5C3-4C3CF035721C}" dt="2023-07-14T16:46:46.186" v="54" actId="47"/>
      <pc:docMkLst>
        <pc:docMk/>
      </pc:docMkLst>
      <pc:sldChg chg="addSp delSp modSp mod">
        <pc:chgData name="Neemias Informatica Lima" userId="b77af7bd85500281" providerId="LiveId" clId="{C7CFF6B5-BD6B-4DCB-B5C3-4C3CF035721C}" dt="2023-07-14T16:44:50.565" v="27" actId="962"/>
        <pc:sldMkLst>
          <pc:docMk/>
          <pc:sldMk cId="673714155" sldId="257"/>
        </pc:sldMkLst>
        <pc:picChg chg="del">
          <ac:chgData name="Neemias Informatica Lima" userId="b77af7bd85500281" providerId="LiveId" clId="{C7CFF6B5-BD6B-4DCB-B5C3-4C3CF035721C}" dt="2023-07-14T16:39:02.696" v="0" actId="478"/>
          <ac:picMkLst>
            <pc:docMk/>
            <pc:sldMk cId="673714155" sldId="257"/>
            <ac:picMk id="3" creationId="{1587AE23-F5D3-3EEB-F00C-9095CE1C0B11}"/>
          </ac:picMkLst>
        </pc:picChg>
        <pc:picChg chg="add mod">
          <ac:chgData name="Neemias Informatica Lima" userId="b77af7bd85500281" providerId="LiveId" clId="{C7CFF6B5-BD6B-4DCB-B5C3-4C3CF035721C}" dt="2023-07-14T16:44:50.565" v="27" actId="962"/>
          <ac:picMkLst>
            <pc:docMk/>
            <pc:sldMk cId="673714155" sldId="257"/>
            <ac:picMk id="4" creationId="{9DC976C2-D88D-5113-AA6B-A39B36DF834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33.048" v="39" actId="962"/>
        <pc:sldMkLst>
          <pc:docMk/>
          <pc:sldMk cId="4063337808" sldId="262"/>
        </pc:sldMkLst>
        <pc:picChg chg="add mod">
          <ac:chgData name="Neemias Informatica Lima" userId="b77af7bd85500281" providerId="LiveId" clId="{C7CFF6B5-BD6B-4DCB-B5C3-4C3CF035721C}" dt="2023-07-14T16:45:33.048" v="39" actId="962"/>
          <ac:picMkLst>
            <pc:docMk/>
            <pc:sldMk cId="4063337808" sldId="262"/>
            <ac:picMk id="3" creationId="{D6855DD8-811E-1B82-14E6-464D5B2F0A65}"/>
          </ac:picMkLst>
        </pc:picChg>
        <pc:picChg chg="del">
          <ac:chgData name="Neemias Informatica Lima" userId="b77af7bd85500281" providerId="LiveId" clId="{C7CFF6B5-BD6B-4DCB-B5C3-4C3CF035721C}" dt="2023-07-14T16:40:41.593" v="4" actId="478"/>
          <ac:picMkLst>
            <pc:docMk/>
            <pc:sldMk cId="4063337808" sldId="262"/>
            <ac:picMk id="4" creationId="{4DEB6498-BFED-E69C-D26C-9240507AD2F7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0.411" v="42" actId="962"/>
        <pc:sldMkLst>
          <pc:docMk/>
          <pc:sldMk cId="530856640" sldId="263"/>
        </pc:sldMkLst>
        <pc:picChg chg="add mod">
          <ac:chgData name="Neemias Informatica Lima" userId="b77af7bd85500281" providerId="LiveId" clId="{C7CFF6B5-BD6B-4DCB-B5C3-4C3CF035721C}" dt="2023-07-14T16:45:40.411" v="42" actId="962"/>
          <ac:picMkLst>
            <pc:docMk/>
            <pc:sldMk cId="530856640" sldId="263"/>
            <ac:picMk id="3" creationId="{62B3FA0D-0F80-5915-A1F4-EE47C58B2DA5}"/>
          </ac:picMkLst>
        </pc:picChg>
        <pc:picChg chg="del">
          <ac:chgData name="Neemias Informatica Lima" userId="b77af7bd85500281" providerId="LiveId" clId="{C7CFF6B5-BD6B-4DCB-B5C3-4C3CF035721C}" dt="2023-07-14T16:40:43.745" v="5" actId="478"/>
          <ac:picMkLst>
            <pc:docMk/>
            <pc:sldMk cId="530856640" sldId="263"/>
            <ac:picMk id="4" creationId="{792E6408-F111-885B-EAC2-D741E4E1ABAB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48.888" v="45" actId="962"/>
        <pc:sldMkLst>
          <pc:docMk/>
          <pc:sldMk cId="3196196008" sldId="265"/>
        </pc:sldMkLst>
        <pc:picChg chg="add mod">
          <ac:chgData name="Neemias Informatica Lima" userId="b77af7bd85500281" providerId="LiveId" clId="{C7CFF6B5-BD6B-4DCB-B5C3-4C3CF035721C}" dt="2023-07-14T16:45:48.888" v="45" actId="962"/>
          <ac:picMkLst>
            <pc:docMk/>
            <pc:sldMk cId="3196196008" sldId="265"/>
            <ac:picMk id="3" creationId="{AB706D09-6BC5-BE55-591E-9D86BB0DF7B3}"/>
          </ac:picMkLst>
        </pc:picChg>
        <pc:picChg chg="del">
          <ac:chgData name="Neemias Informatica Lima" userId="b77af7bd85500281" providerId="LiveId" clId="{C7CFF6B5-BD6B-4DCB-B5C3-4C3CF035721C}" dt="2023-07-14T16:40:45.149" v="6" actId="478"/>
          <ac:picMkLst>
            <pc:docMk/>
            <pc:sldMk cId="3196196008" sldId="265"/>
            <ac:picMk id="4" creationId="{20111F46-A5CD-2E07-4DDD-6A728DBFBCB5}"/>
          </ac:picMkLst>
        </pc:picChg>
      </pc:sldChg>
      <pc:sldChg chg="del">
        <pc:chgData name="Neemias Informatica Lima" userId="b77af7bd85500281" providerId="LiveId" clId="{C7CFF6B5-BD6B-4DCB-B5C3-4C3CF035721C}" dt="2023-07-14T16:41:20.044" v="10" actId="47"/>
        <pc:sldMkLst>
          <pc:docMk/>
          <pc:sldMk cId="106930818" sldId="268"/>
        </pc:sldMkLst>
      </pc:sldChg>
      <pc:sldChg chg="del">
        <pc:chgData name="Neemias Informatica Lima" userId="b77af7bd85500281" providerId="LiveId" clId="{C7CFF6B5-BD6B-4DCB-B5C3-4C3CF035721C}" dt="2023-07-14T16:41:21.236" v="11" actId="47"/>
        <pc:sldMkLst>
          <pc:docMk/>
          <pc:sldMk cId="1317260512" sldId="269"/>
        </pc:sldMkLst>
      </pc:sldChg>
      <pc:sldChg chg="addSp delSp modSp mod">
        <pc:chgData name="Neemias Informatica Lima" userId="b77af7bd85500281" providerId="LiveId" clId="{C7CFF6B5-BD6B-4DCB-B5C3-4C3CF035721C}" dt="2023-07-14T16:44:11.058" v="24" actId="14100"/>
        <pc:sldMkLst>
          <pc:docMk/>
          <pc:sldMk cId="3872063415" sldId="270"/>
        </pc:sldMkLst>
        <pc:spChg chg="add del">
          <ac:chgData name="Neemias Informatica Lima" userId="b77af7bd85500281" providerId="LiveId" clId="{C7CFF6B5-BD6B-4DCB-B5C3-4C3CF035721C}" dt="2023-07-14T16:42:08.056" v="14" actId="478"/>
          <ac:spMkLst>
            <pc:docMk/>
            <pc:sldMk cId="3872063415" sldId="270"/>
            <ac:spMk id="2" creationId="{A7839B20-9348-AEFB-7181-8A7F07AEFADF}"/>
          </ac:spMkLst>
        </pc:spChg>
        <pc:spChg chg="add del">
          <ac:chgData name="Neemias Informatica Lima" userId="b77af7bd85500281" providerId="LiveId" clId="{C7CFF6B5-BD6B-4DCB-B5C3-4C3CF035721C}" dt="2023-07-14T16:42:16.420" v="16" actId="478"/>
          <ac:spMkLst>
            <pc:docMk/>
            <pc:sldMk cId="3872063415" sldId="270"/>
            <ac:spMk id="4" creationId="{0F134480-CF7F-1B97-8B4C-7F0CA7681AEC}"/>
          </ac:spMkLst>
        </pc:spChg>
        <pc:picChg chg="del">
          <ac:chgData name="Neemias Informatica Lima" userId="b77af7bd85500281" providerId="LiveId" clId="{C7CFF6B5-BD6B-4DCB-B5C3-4C3CF035721C}" dt="2023-07-14T16:41:23.581" v="12" actId="478"/>
          <ac:picMkLst>
            <pc:docMk/>
            <pc:sldMk cId="3872063415" sldId="270"/>
            <ac:picMk id="3" creationId="{190E7710-091A-452B-950C-6DDDB6FC0AD7}"/>
          </ac:picMkLst>
        </pc:picChg>
        <pc:picChg chg="add mod">
          <ac:chgData name="Neemias Informatica Lima" userId="b77af7bd85500281" providerId="LiveId" clId="{C7CFF6B5-BD6B-4DCB-B5C3-4C3CF035721C}" dt="2023-07-14T16:42:47.049" v="19" actId="14100"/>
          <ac:picMkLst>
            <pc:docMk/>
            <pc:sldMk cId="3872063415" sldId="270"/>
            <ac:picMk id="6" creationId="{81751BE4-3DBC-884C-EE40-797001017446}"/>
          </ac:picMkLst>
        </pc:picChg>
        <pc:picChg chg="add mod">
          <ac:chgData name="Neemias Informatica Lima" userId="b77af7bd85500281" providerId="LiveId" clId="{C7CFF6B5-BD6B-4DCB-B5C3-4C3CF035721C}" dt="2023-07-14T16:44:11.058" v="24" actId="14100"/>
          <ac:picMkLst>
            <pc:docMk/>
            <pc:sldMk cId="3872063415" sldId="270"/>
            <ac:picMk id="1030" creationId="{60412625-1C35-D88E-9AEA-6F40A1746658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55.769" v="48" actId="962"/>
        <pc:sldMkLst>
          <pc:docMk/>
          <pc:sldMk cId="1851065780" sldId="276"/>
        </pc:sldMkLst>
        <pc:picChg chg="add mod">
          <ac:chgData name="Neemias Informatica Lima" userId="b77af7bd85500281" providerId="LiveId" clId="{C7CFF6B5-BD6B-4DCB-B5C3-4C3CF035721C}" dt="2023-07-14T16:45:55.769" v="48" actId="962"/>
          <ac:picMkLst>
            <pc:docMk/>
            <pc:sldMk cId="1851065780" sldId="276"/>
            <ac:picMk id="3" creationId="{4AA64551-2F79-9BA4-7BEB-979381A94712}"/>
          </ac:picMkLst>
        </pc:picChg>
        <pc:picChg chg="del">
          <ac:chgData name="Neemias Informatica Lima" userId="b77af7bd85500281" providerId="LiveId" clId="{C7CFF6B5-BD6B-4DCB-B5C3-4C3CF035721C}" dt="2023-07-14T16:40:46.661" v="7" actId="478"/>
          <ac:picMkLst>
            <pc:docMk/>
            <pc:sldMk cId="1851065780" sldId="276"/>
            <ac:picMk id="4" creationId="{BD1BC9EA-3F53-D1E4-8F2D-A31152E2BC4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1.296" v="30" actId="962"/>
        <pc:sldMkLst>
          <pc:docMk/>
          <pc:sldMk cId="1864668640" sldId="277"/>
        </pc:sldMkLst>
        <pc:picChg chg="add mod">
          <ac:chgData name="Neemias Informatica Lima" userId="b77af7bd85500281" providerId="LiveId" clId="{C7CFF6B5-BD6B-4DCB-B5C3-4C3CF035721C}" dt="2023-07-14T16:45:01.296" v="30" actId="962"/>
          <ac:picMkLst>
            <pc:docMk/>
            <pc:sldMk cId="1864668640" sldId="277"/>
            <ac:picMk id="3" creationId="{E6E0109F-5A77-9B35-1EC9-DADFDCB004EF}"/>
          </ac:picMkLst>
        </pc:picChg>
        <pc:picChg chg="del">
          <ac:chgData name="Neemias Informatica Lima" userId="b77af7bd85500281" providerId="LiveId" clId="{C7CFF6B5-BD6B-4DCB-B5C3-4C3CF035721C}" dt="2023-07-14T16:39:03.898" v="1" actId="478"/>
          <ac:picMkLst>
            <pc:docMk/>
            <pc:sldMk cId="1864668640" sldId="277"/>
            <ac:picMk id="4" creationId="{E4520142-F101-046F-7325-D851D18DD3B2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09.538" v="33" actId="962"/>
        <pc:sldMkLst>
          <pc:docMk/>
          <pc:sldMk cId="3902238588" sldId="279"/>
        </pc:sldMkLst>
        <pc:picChg chg="del">
          <ac:chgData name="Neemias Informatica Lima" userId="b77af7bd85500281" providerId="LiveId" clId="{C7CFF6B5-BD6B-4DCB-B5C3-4C3CF035721C}" dt="2023-07-14T16:39:05.178" v="2" actId="478"/>
          <ac:picMkLst>
            <pc:docMk/>
            <pc:sldMk cId="3902238588" sldId="279"/>
            <ac:picMk id="3" creationId="{3F633077-5B05-B93E-350C-8242BDDB79CC}"/>
          </ac:picMkLst>
        </pc:picChg>
        <pc:picChg chg="add mod">
          <ac:chgData name="Neemias Informatica Lima" userId="b77af7bd85500281" providerId="LiveId" clId="{C7CFF6B5-BD6B-4DCB-B5C3-4C3CF035721C}" dt="2023-07-14T16:45:09.538" v="33" actId="962"/>
          <ac:picMkLst>
            <pc:docMk/>
            <pc:sldMk cId="3902238588" sldId="279"/>
            <ac:picMk id="4" creationId="{5EB89181-8E33-1868-FC80-3770E71E9B3E}"/>
          </ac:picMkLst>
        </pc:picChg>
      </pc:sldChg>
      <pc:sldChg chg="addSp delSp modSp mod">
        <pc:chgData name="Neemias Informatica Lima" userId="b77af7bd85500281" providerId="LiveId" clId="{C7CFF6B5-BD6B-4DCB-B5C3-4C3CF035721C}" dt="2023-07-14T16:45:18.912" v="36" actId="962"/>
        <pc:sldMkLst>
          <pc:docMk/>
          <pc:sldMk cId="77404572" sldId="282"/>
        </pc:sldMkLst>
        <pc:picChg chg="del">
          <ac:chgData name="Neemias Informatica Lima" userId="b77af7bd85500281" providerId="LiveId" clId="{C7CFF6B5-BD6B-4DCB-B5C3-4C3CF035721C}" dt="2023-07-14T16:39:06.425" v="3" actId="478"/>
          <ac:picMkLst>
            <pc:docMk/>
            <pc:sldMk cId="77404572" sldId="282"/>
            <ac:picMk id="3" creationId="{72DEB6D5-AD5D-D543-BC91-C5B07DA643CD}"/>
          </ac:picMkLst>
        </pc:picChg>
        <pc:picChg chg="add mod">
          <ac:chgData name="Neemias Informatica Lima" userId="b77af7bd85500281" providerId="LiveId" clId="{C7CFF6B5-BD6B-4DCB-B5C3-4C3CF035721C}" dt="2023-07-14T16:45:18.912" v="36" actId="962"/>
          <ac:picMkLst>
            <pc:docMk/>
            <pc:sldMk cId="77404572" sldId="282"/>
            <ac:picMk id="4" creationId="{B8E19F35-F568-075D-955D-C890EE7E64E8}"/>
          </ac:picMkLst>
        </pc:picChg>
      </pc:sldChg>
      <pc:sldChg chg="addSp delSp modSp add del mod">
        <pc:chgData name="Neemias Informatica Lima" userId="b77af7bd85500281" providerId="LiveId" clId="{C7CFF6B5-BD6B-4DCB-B5C3-4C3CF035721C}" dt="2023-07-14T16:46:43.763" v="53" actId="47"/>
        <pc:sldMkLst>
          <pc:docMk/>
          <pc:sldMk cId="919621851" sldId="361"/>
        </pc:sldMkLst>
        <pc:picChg chg="del">
          <ac:chgData name="Neemias Informatica Lima" userId="b77af7bd85500281" providerId="LiveId" clId="{C7CFF6B5-BD6B-4DCB-B5C3-4C3CF035721C}" dt="2023-07-14T16:40:47.869" v="8" actId="478"/>
          <ac:picMkLst>
            <pc:docMk/>
            <pc:sldMk cId="919621851" sldId="361"/>
            <ac:picMk id="3" creationId="{31D984F8-1324-EF8F-9799-D578FAAAFEAD}"/>
          </ac:picMkLst>
        </pc:picChg>
        <pc:picChg chg="add mod">
          <ac:chgData name="Neemias Informatica Lima" userId="b77af7bd85500281" providerId="LiveId" clId="{C7CFF6B5-BD6B-4DCB-B5C3-4C3CF035721C}" dt="2023-07-14T16:46:37.967" v="51" actId="962"/>
          <ac:picMkLst>
            <pc:docMk/>
            <pc:sldMk cId="919621851" sldId="361"/>
            <ac:picMk id="4" creationId="{C61B46DD-41EC-8F0B-A26F-D035A1AF65CE}"/>
          </ac:picMkLst>
        </pc:picChg>
      </pc:sldChg>
      <pc:sldChg chg="delSp del mod">
        <pc:chgData name="Neemias Informatica Lima" userId="b77af7bd85500281" providerId="LiveId" clId="{C7CFF6B5-BD6B-4DCB-B5C3-4C3CF035721C}" dt="2023-07-14T16:46:46.186" v="54" actId="47"/>
        <pc:sldMkLst>
          <pc:docMk/>
          <pc:sldMk cId="491768450" sldId="362"/>
        </pc:sldMkLst>
        <pc:picChg chg="del">
          <ac:chgData name="Neemias Informatica Lima" userId="b77af7bd85500281" providerId="LiveId" clId="{C7CFF6B5-BD6B-4DCB-B5C3-4C3CF035721C}" dt="2023-07-14T16:40:50.277" v="9" actId="478"/>
          <ac:picMkLst>
            <pc:docMk/>
            <pc:sldMk cId="491768450" sldId="362"/>
            <ac:picMk id="3" creationId="{9DEF7E71-D218-524B-1F25-FFB4F2767BCD}"/>
          </ac:picMkLst>
        </pc:picChg>
      </pc:sldChg>
    </pc:docChg>
  </pc:docChgLst>
  <pc:docChgLst>
    <pc:chgData name="Neemias Informatica Lima" userId="b77af7bd85500281" providerId="LiveId" clId="{5E0E47DA-A23C-400F-976A-2A9D045857D8}"/>
    <pc:docChg chg="custSel modSld">
      <pc:chgData name="Neemias Informatica Lima" userId="b77af7bd85500281" providerId="LiveId" clId="{5E0E47DA-A23C-400F-976A-2A9D045857D8}" dt="2023-04-14T20:12:25.991" v="43" actId="962"/>
      <pc:docMkLst>
        <pc:docMk/>
      </pc:docMkLst>
      <pc:sldChg chg="addSp delSp modSp mod">
        <pc:chgData name="Neemias Informatica Lima" userId="b77af7bd85500281" providerId="LiveId" clId="{5E0E47DA-A23C-400F-976A-2A9D045857D8}" dt="2023-04-14T19:59:54.690" v="11" actId="962"/>
        <pc:sldMkLst>
          <pc:docMk/>
          <pc:sldMk cId="673714155" sldId="257"/>
        </pc:sldMkLst>
        <pc:picChg chg="del">
          <ac:chgData name="Neemias Informatica Lima" userId="b77af7bd85500281" providerId="LiveId" clId="{5E0E47DA-A23C-400F-976A-2A9D045857D8}" dt="2023-04-14T19:59:15.158" v="0" actId="478"/>
          <ac:picMkLst>
            <pc:docMk/>
            <pc:sldMk cId="673714155" sldId="257"/>
            <ac:picMk id="3" creationId="{03F809BB-2E01-5046-F6D9-3A635E8137CA}"/>
          </ac:picMkLst>
        </pc:picChg>
        <pc:picChg chg="add mod">
          <ac:chgData name="Neemias Informatica Lima" userId="b77af7bd85500281" providerId="LiveId" clId="{5E0E47DA-A23C-400F-976A-2A9D045857D8}" dt="2023-04-14T19:59:54.690" v="11" actId="962"/>
          <ac:picMkLst>
            <pc:docMk/>
            <pc:sldMk cId="673714155" sldId="257"/>
            <ac:picMk id="4" creationId="{EE050F33-E6A1-D774-D5C5-277CFFE8E1D8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25.711" v="26" actId="962"/>
        <pc:sldMkLst>
          <pc:docMk/>
          <pc:sldMk cId="4063337808" sldId="262"/>
        </pc:sldMkLst>
        <pc:picChg chg="del">
          <ac:chgData name="Neemias Informatica Lima" userId="b77af7bd85500281" providerId="LiveId" clId="{5E0E47DA-A23C-400F-976A-2A9D045857D8}" dt="2023-04-14T19:59:23.158" v="5" actId="478"/>
          <ac:picMkLst>
            <pc:docMk/>
            <pc:sldMk cId="4063337808" sldId="262"/>
            <ac:picMk id="3" creationId="{3C108B08-5910-365B-7347-8FB74AF2EB8C}"/>
          </ac:picMkLst>
        </pc:picChg>
        <pc:picChg chg="add mod">
          <ac:chgData name="Neemias Informatica Lima" userId="b77af7bd85500281" providerId="LiveId" clId="{5E0E47DA-A23C-400F-976A-2A9D045857D8}" dt="2023-04-14T20:00:25.711" v="26" actId="962"/>
          <ac:picMkLst>
            <pc:docMk/>
            <pc:sldMk cId="4063337808" sldId="262"/>
            <ac:picMk id="4" creationId="{CD97D32D-A91A-32DA-F461-AAF28F719B8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01.872" v="36" actId="962"/>
        <pc:sldMkLst>
          <pc:docMk/>
          <pc:sldMk cId="530856640" sldId="263"/>
        </pc:sldMkLst>
        <pc:picChg chg="del">
          <ac:chgData name="Neemias Informatica Lima" userId="b77af7bd85500281" providerId="LiveId" clId="{5E0E47DA-A23C-400F-976A-2A9D045857D8}" dt="2023-04-14T19:59:24.478" v="6" actId="478"/>
          <ac:picMkLst>
            <pc:docMk/>
            <pc:sldMk cId="530856640" sldId="263"/>
            <ac:picMk id="3" creationId="{F51D3E2B-8840-D73F-96D1-2FE171CD8273}"/>
          </ac:picMkLst>
        </pc:picChg>
        <pc:picChg chg="add del mod">
          <ac:chgData name="Neemias Informatica Lima" userId="b77af7bd85500281" providerId="LiveId" clId="{5E0E47DA-A23C-400F-976A-2A9D045857D8}" dt="2023-04-14T20:01:01.018" v="33" actId="478"/>
          <ac:picMkLst>
            <pc:docMk/>
            <pc:sldMk cId="530856640" sldId="263"/>
            <ac:picMk id="4" creationId="{77684F1E-19E5-10E7-4A6E-9C2036E54325}"/>
          </ac:picMkLst>
        </pc:picChg>
        <pc:picChg chg="add mod">
          <ac:chgData name="Neemias Informatica Lima" userId="b77af7bd85500281" providerId="LiveId" clId="{5E0E47DA-A23C-400F-976A-2A9D045857D8}" dt="2023-04-14T20:01:01.872" v="36" actId="962"/>
          <ac:picMkLst>
            <pc:docMk/>
            <pc:sldMk cId="530856640" sldId="263"/>
            <ac:picMk id="6" creationId="{A7C1F213-0E4F-C9E9-318F-91E898A0C12A}"/>
          </ac:picMkLst>
        </pc:picChg>
      </pc:sldChg>
      <pc:sldChg chg="addSp delSp modSp mod">
        <pc:chgData name="Neemias Informatica Lima" userId="b77af7bd85500281" providerId="LiveId" clId="{5E0E47DA-A23C-400F-976A-2A9D045857D8}" dt="2023-04-14T20:01:15.787" v="40" actId="962"/>
        <pc:sldMkLst>
          <pc:docMk/>
          <pc:sldMk cId="3196196008" sldId="265"/>
        </pc:sldMkLst>
        <pc:picChg chg="add del mod">
          <ac:chgData name="Neemias Informatica Lima" userId="b77af7bd85500281" providerId="LiveId" clId="{5E0E47DA-A23C-400F-976A-2A9D045857D8}" dt="2023-04-14T20:01:14.058" v="37" actId="478"/>
          <ac:picMkLst>
            <pc:docMk/>
            <pc:sldMk cId="3196196008" sldId="265"/>
            <ac:picMk id="3" creationId="{1861D731-899F-A974-F0B3-AC0A60B051EC}"/>
          </ac:picMkLst>
        </pc:picChg>
        <pc:picChg chg="del">
          <ac:chgData name="Neemias Informatica Lima" userId="b77af7bd85500281" providerId="LiveId" clId="{5E0E47DA-A23C-400F-976A-2A9D045857D8}" dt="2023-04-14T19:59:25.927" v="7" actId="478"/>
          <ac:picMkLst>
            <pc:docMk/>
            <pc:sldMk cId="3196196008" sldId="265"/>
            <ac:picMk id="5" creationId="{A65C4BAB-FC47-621C-9D91-2669356AD4D4}"/>
          </ac:picMkLst>
        </pc:picChg>
        <pc:picChg chg="add mod">
          <ac:chgData name="Neemias Informatica Lima" userId="b77af7bd85500281" providerId="LiveId" clId="{5E0E47DA-A23C-400F-976A-2A9D045857D8}" dt="2023-04-14T20:01:15.787" v="40" actId="962"/>
          <ac:picMkLst>
            <pc:docMk/>
            <pc:sldMk cId="3196196008" sldId="265"/>
            <ac:picMk id="6" creationId="{A8F2E0B0-F4EE-2C88-4A36-8ABBBCAF6F40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0.140" v="14" actId="962"/>
        <pc:sldMkLst>
          <pc:docMk/>
          <pc:sldMk cId="1851065780" sldId="276"/>
        </pc:sldMkLst>
        <pc:picChg chg="del">
          <ac:chgData name="Neemias Informatica Lima" userId="b77af7bd85500281" providerId="LiveId" clId="{5E0E47DA-A23C-400F-976A-2A9D045857D8}" dt="2023-04-14T19:59:16.351" v="1" actId="478"/>
          <ac:picMkLst>
            <pc:docMk/>
            <pc:sldMk cId="1851065780" sldId="276"/>
            <ac:picMk id="3" creationId="{46402A38-2F41-D47E-F3EF-20DDB4AA58A5}"/>
          </ac:picMkLst>
        </pc:picChg>
        <pc:picChg chg="add mod">
          <ac:chgData name="Neemias Informatica Lima" userId="b77af7bd85500281" providerId="LiveId" clId="{5E0E47DA-A23C-400F-976A-2A9D045857D8}" dt="2023-04-14T20:00:00.140" v="14" actId="962"/>
          <ac:picMkLst>
            <pc:docMk/>
            <pc:sldMk cId="1851065780" sldId="276"/>
            <ac:picMk id="4" creationId="{7CEC01D6-279E-DE07-3AFF-84644A418F4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06.197" v="17" actId="962"/>
        <pc:sldMkLst>
          <pc:docMk/>
          <pc:sldMk cId="1864668640" sldId="277"/>
        </pc:sldMkLst>
        <pc:picChg chg="del">
          <ac:chgData name="Neemias Informatica Lima" userId="b77af7bd85500281" providerId="LiveId" clId="{5E0E47DA-A23C-400F-976A-2A9D045857D8}" dt="2023-04-14T19:59:17.647" v="2" actId="478"/>
          <ac:picMkLst>
            <pc:docMk/>
            <pc:sldMk cId="1864668640" sldId="277"/>
            <ac:picMk id="3" creationId="{1C2D00A1-BE40-5CCF-D9BB-037034E15B1D}"/>
          </ac:picMkLst>
        </pc:picChg>
        <pc:picChg chg="add mod">
          <ac:chgData name="Neemias Informatica Lima" userId="b77af7bd85500281" providerId="LiveId" clId="{5E0E47DA-A23C-400F-976A-2A9D045857D8}" dt="2023-04-14T20:00:06.197" v="17" actId="962"/>
          <ac:picMkLst>
            <pc:docMk/>
            <pc:sldMk cId="1864668640" sldId="277"/>
            <ac:picMk id="4" creationId="{F1CBC0FD-952B-38A6-1E90-AC948B94DCB5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2.107" v="20" actId="962"/>
        <pc:sldMkLst>
          <pc:docMk/>
          <pc:sldMk cId="3902238588" sldId="279"/>
        </pc:sldMkLst>
        <pc:picChg chg="del">
          <ac:chgData name="Neemias Informatica Lima" userId="b77af7bd85500281" providerId="LiveId" clId="{5E0E47DA-A23C-400F-976A-2A9D045857D8}" dt="2023-04-14T19:59:18.918" v="3" actId="478"/>
          <ac:picMkLst>
            <pc:docMk/>
            <pc:sldMk cId="3902238588" sldId="279"/>
            <ac:picMk id="3" creationId="{67F3373B-8F9C-9AB4-2340-714AB86410BC}"/>
          </ac:picMkLst>
        </pc:picChg>
        <pc:picChg chg="add mod">
          <ac:chgData name="Neemias Informatica Lima" userId="b77af7bd85500281" providerId="LiveId" clId="{5E0E47DA-A23C-400F-976A-2A9D045857D8}" dt="2023-04-14T20:00:12.107" v="20" actId="962"/>
          <ac:picMkLst>
            <pc:docMk/>
            <pc:sldMk cId="3902238588" sldId="279"/>
            <ac:picMk id="4" creationId="{B3758423-F7E4-84D1-9626-342F044819F2}"/>
          </ac:picMkLst>
        </pc:picChg>
      </pc:sldChg>
      <pc:sldChg chg="addSp delSp modSp mod">
        <pc:chgData name="Neemias Informatica Lima" userId="b77af7bd85500281" providerId="LiveId" clId="{5E0E47DA-A23C-400F-976A-2A9D045857D8}" dt="2023-04-14T20:12:25.991" v="43" actId="962"/>
        <pc:sldMkLst>
          <pc:docMk/>
          <pc:sldMk cId="487904304" sldId="281"/>
        </pc:sldMkLst>
        <pc:picChg chg="add mod">
          <ac:chgData name="Neemias Informatica Lima" userId="b77af7bd85500281" providerId="LiveId" clId="{5E0E47DA-A23C-400F-976A-2A9D045857D8}" dt="2023-04-14T20:12:25.991" v="43" actId="962"/>
          <ac:picMkLst>
            <pc:docMk/>
            <pc:sldMk cId="487904304" sldId="281"/>
            <ac:picMk id="3" creationId="{DBA55003-F138-D045-1C47-BCEFCB3801A4}"/>
          </ac:picMkLst>
        </pc:picChg>
        <pc:picChg chg="del">
          <ac:chgData name="Neemias Informatica Lima" userId="b77af7bd85500281" providerId="LiveId" clId="{5E0E47DA-A23C-400F-976A-2A9D045857D8}" dt="2023-04-14T19:59:45.847" v="8" actId="478"/>
          <ac:picMkLst>
            <pc:docMk/>
            <pc:sldMk cId="487904304" sldId="281"/>
            <ac:picMk id="3" creationId="{EEF355AF-19C9-A12D-BF88-6746BB5A0296}"/>
          </ac:picMkLst>
        </pc:picChg>
      </pc:sldChg>
      <pc:sldChg chg="addSp delSp modSp mod">
        <pc:chgData name="Neemias Informatica Lima" userId="b77af7bd85500281" providerId="LiveId" clId="{5E0E47DA-A23C-400F-976A-2A9D045857D8}" dt="2023-04-14T20:00:18.567" v="23" actId="962"/>
        <pc:sldMkLst>
          <pc:docMk/>
          <pc:sldMk cId="77404572" sldId="282"/>
        </pc:sldMkLst>
        <pc:picChg chg="add mod">
          <ac:chgData name="Neemias Informatica Lima" userId="b77af7bd85500281" providerId="LiveId" clId="{5E0E47DA-A23C-400F-976A-2A9D045857D8}" dt="2023-04-14T20:00:18.567" v="23" actId="962"/>
          <ac:picMkLst>
            <pc:docMk/>
            <pc:sldMk cId="77404572" sldId="282"/>
            <ac:picMk id="3" creationId="{C51806CC-4142-6BDB-945A-FC27ECDD2ABA}"/>
          </ac:picMkLst>
        </pc:picChg>
        <pc:picChg chg="del">
          <ac:chgData name="Neemias Informatica Lima" userId="b77af7bd85500281" providerId="LiveId" clId="{5E0E47DA-A23C-400F-976A-2A9D045857D8}" dt="2023-04-14T19:59:20.477" v="4" actId="478"/>
          <ac:picMkLst>
            <pc:docMk/>
            <pc:sldMk cId="77404572" sldId="282"/>
            <ac:picMk id="4" creationId="{035AD46C-5165-9DD0-A7C0-B5227FC7E3C2}"/>
          </ac:picMkLst>
        </pc:picChg>
      </pc:sldChg>
    </pc:docChg>
  </pc:docChgLst>
  <pc:docChgLst>
    <pc:chgData name="Neemias Informatica Lima" userId="b77af7bd85500281" providerId="LiveId" clId="{60C61537-555E-4C52-9E27-CD05ABD3EA53}"/>
    <pc:docChg chg="custSel modSld">
      <pc:chgData name="Neemias Informatica Lima" userId="b77af7bd85500281" providerId="LiveId" clId="{60C61537-555E-4C52-9E27-CD05ABD3EA53}" dt="2023-03-24T17:00:53.700" v="35" actId="962"/>
      <pc:docMkLst>
        <pc:docMk/>
      </pc:docMkLst>
      <pc:sldChg chg="addSp delSp modSp mod">
        <pc:chgData name="Neemias Informatica Lima" userId="b77af7bd85500281" providerId="LiveId" clId="{60C61537-555E-4C52-9E27-CD05ABD3EA53}" dt="2023-03-23T21:03:09.033" v="11" actId="962"/>
        <pc:sldMkLst>
          <pc:docMk/>
          <pc:sldMk cId="673714155" sldId="257"/>
        </pc:sldMkLst>
        <pc:picChg chg="add mod">
          <ac:chgData name="Neemias Informatica Lima" userId="b77af7bd85500281" providerId="LiveId" clId="{60C61537-555E-4C52-9E27-CD05ABD3EA53}" dt="2023-03-23T21:03:09.033" v="11" actId="962"/>
          <ac:picMkLst>
            <pc:docMk/>
            <pc:sldMk cId="673714155" sldId="257"/>
            <ac:picMk id="3" creationId="{6D5E1832-029A-A113-6159-05703FE15742}"/>
          </ac:picMkLst>
        </pc:picChg>
        <pc:picChg chg="del">
          <ac:chgData name="Neemias Informatica Lima" userId="b77af7bd85500281" providerId="LiveId" clId="{60C61537-555E-4C52-9E27-CD05ABD3EA53}" dt="2023-03-23T21:02:42.033" v="0" actId="478"/>
          <ac:picMkLst>
            <pc:docMk/>
            <pc:sldMk cId="673714155" sldId="257"/>
            <ac:picMk id="4" creationId="{ED80B9D4-2CB7-60AB-747D-0973DF654ED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8.686" v="23" actId="962"/>
        <pc:sldMkLst>
          <pc:docMk/>
          <pc:sldMk cId="4063337808" sldId="262"/>
        </pc:sldMkLst>
        <pc:picChg chg="add mod">
          <ac:chgData name="Neemias Informatica Lima" userId="b77af7bd85500281" providerId="LiveId" clId="{60C61537-555E-4C52-9E27-CD05ABD3EA53}" dt="2023-03-23T21:03:38.686" v="23" actId="962"/>
          <ac:picMkLst>
            <pc:docMk/>
            <pc:sldMk cId="4063337808" sldId="262"/>
            <ac:picMk id="3" creationId="{20EA6744-E410-A7AF-D0AB-20D1302130F6}"/>
          </ac:picMkLst>
        </pc:picChg>
        <pc:picChg chg="del">
          <ac:chgData name="Neemias Informatica Lima" userId="b77af7bd85500281" providerId="LiveId" clId="{60C61537-555E-4C52-9E27-CD05ABD3EA53}" dt="2023-03-23T21:02:50.048" v="4" actId="478"/>
          <ac:picMkLst>
            <pc:docMk/>
            <pc:sldMk cId="4063337808" sldId="262"/>
            <ac:picMk id="4" creationId="{060B6D32-3C5F-E27F-50C0-6DB72B42438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45.977" v="26" actId="962"/>
        <pc:sldMkLst>
          <pc:docMk/>
          <pc:sldMk cId="530856640" sldId="263"/>
        </pc:sldMkLst>
        <pc:picChg chg="add mod">
          <ac:chgData name="Neemias Informatica Lima" userId="b77af7bd85500281" providerId="LiveId" clId="{60C61537-555E-4C52-9E27-CD05ABD3EA53}" dt="2023-03-23T21:03:45.977" v="26" actId="962"/>
          <ac:picMkLst>
            <pc:docMk/>
            <pc:sldMk cId="530856640" sldId="263"/>
            <ac:picMk id="3" creationId="{52AAA2E3-DF7B-FB10-6AB3-315287BAA3B7}"/>
          </ac:picMkLst>
        </pc:picChg>
        <pc:picChg chg="del">
          <ac:chgData name="Neemias Informatica Lima" userId="b77af7bd85500281" providerId="LiveId" clId="{60C61537-555E-4C52-9E27-CD05ABD3EA53}" dt="2023-03-23T21:02:51.995" v="5" actId="478"/>
          <ac:picMkLst>
            <pc:docMk/>
            <pc:sldMk cId="530856640" sldId="263"/>
            <ac:picMk id="4" creationId="{C5C43D69-2E50-354D-1624-4DCB6FBDADFF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9.973" v="32" actId="962"/>
        <pc:sldMkLst>
          <pc:docMk/>
          <pc:sldMk cId="3196196008" sldId="265"/>
        </pc:sldMkLst>
        <pc:picChg chg="add mod">
          <ac:chgData name="Neemias Informatica Lima" userId="b77af7bd85500281" providerId="LiveId" clId="{60C61537-555E-4C52-9E27-CD05ABD3EA53}" dt="2023-03-23T21:03:59.973" v="32" actId="962"/>
          <ac:picMkLst>
            <pc:docMk/>
            <pc:sldMk cId="3196196008" sldId="265"/>
            <ac:picMk id="3" creationId="{19575E7D-A58C-5075-1966-7210BF50CA07}"/>
          </ac:picMkLst>
        </pc:picChg>
        <pc:picChg chg="del">
          <ac:chgData name="Neemias Informatica Lima" userId="b77af7bd85500281" providerId="LiveId" clId="{60C61537-555E-4C52-9E27-CD05ABD3EA53}" dt="2023-03-23T21:02:55.787" v="7" actId="478"/>
          <ac:picMkLst>
            <pc:docMk/>
            <pc:sldMk cId="3196196008" sldId="265"/>
            <ac:picMk id="4" creationId="{C1FD7D24-AC73-45AE-F7AA-7EBBD6A820A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14.685" v="14" actId="962"/>
        <pc:sldMkLst>
          <pc:docMk/>
          <pc:sldMk cId="1851065780" sldId="276"/>
        </pc:sldMkLst>
        <pc:picChg chg="add mod">
          <ac:chgData name="Neemias Informatica Lima" userId="b77af7bd85500281" providerId="LiveId" clId="{60C61537-555E-4C52-9E27-CD05ABD3EA53}" dt="2023-03-23T21:03:14.685" v="14" actId="962"/>
          <ac:picMkLst>
            <pc:docMk/>
            <pc:sldMk cId="1851065780" sldId="276"/>
            <ac:picMk id="3" creationId="{998C801A-9AFB-C75F-2C02-3EB169A2DA7B}"/>
          </ac:picMkLst>
        </pc:picChg>
        <pc:picChg chg="del">
          <ac:chgData name="Neemias Informatica Lima" userId="b77af7bd85500281" providerId="LiveId" clId="{60C61537-555E-4C52-9E27-CD05ABD3EA53}" dt="2023-03-23T21:02:43.807" v="1" actId="478"/>
          <ac:picMkLst>
            <pc:docMk/>
            <pc:sldMk cId="1851065780" sldId="276"/>
            <ac:picMk id="4" creationId="{CFD375A2-8D7E-1F3B-F662-47C4B7B3C585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24.486" v="17" actId="962"/>
        <pc:sldMkLst>
          <pc:docMk/>
          <pc:sldMk cId="1864668640" sldId="277"/>
        </pc:sldMkLst>
        <pc:picChg chg="add mod">
          <ac:chgData name="Neemias Informatica Lima" userId="b77af7bd85500281" providerId="LiveId" clId="{60C61537-555E-4C52-9E27-CD05ABD3EA53}" dt="2023-03-23T21:03:24.486" v="17" actId="962"/>
          <ac:picMkLst>
            <pc:docMk/>
            <pc:sldMk cId="1864668640" sldId="277"/>
            <ac:picMk id="3" creationId="{374754CC-D6FB-C928-540D-BF05D9D536B6}"/>
          </ac:picMkLst>
        </pc:picChg>
        <pc:picChg chg="del">
          <ac:chgData name="Neemias Informatica Lima" userId="b77af7bd85500281" providerId="LiveId" clId="{60C61537-555E-4C52-9E27-CD05ABD3EA53}" dt="2023-03-23T21:02:46.424" v="2" actId="478"/>
          <ac:picMkLst>
            <pc:docMk/>
            <pc:sldMk cId="1864668640" sldId="277"/>
            <ac:picMk id="4" creationId="{200326B0-805B-594C-99A7-F227DA2D209E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31.474" v="20" actId="962"/>
        <pc:sldMkLst>
          <pc:docMk/>
          <pc:sldMk cId="3902238588" sldId="279"/>
        </pc:sldMkLst>
        <pc:picChg chg="add mod">
          <ac:chgData name="Neemias Informatica Lima" userId="b77af7bd85500281" providerId="LiveId" clId="{60C61537-555E-4C52-9E27-CD05ABD3EA53}" dt="2023-03-23T21:03:31.474" v="20" actId="962"/>
          <ac:picMkLst>
            <pc:docMk/>
            <pc:sldMk cId="3902238588" sldId="279"/>
            <ac:picMk id="3" creationId="{5554549D-D615-E2B3-626B-DAB1F74D53DF}"/>
          </ac:picMkLst>
        </pc:picChg>
        <pc:picChg chg="del">
          <ac:chgData name="Neemias Informatica Lima" userId="b77af7bd85500281" providerId="LiveId" clId="{60C61537-555E-4C52-9E27-CD05ABD3EA53}" dt="2023-03-23T21:02:48.183" v="3" actId="478"/>
          <ac:picMkLst>
            <pc:docMk/>
            <pc:sldMk cId="3902238588" sldId="279"/>
            <ac:picMk id="4" creationId="{5EFE6047-6E6A-1F01-82BF-A81745BF5DBA}"/>
          </ac:picMkLst>
        </pc:picChg>
      </pc:sldChg>
      <pc:sldChg chg="addSp delSp modSp mod">
        <pc:chgData name="Neemias Informatica Lima" userId="b77af7bd85500281" providerId="LiveId" clId="{60C61537-555E-4C52-9E27-CD05ABD3EA53}" dt="2023-03-23T21:03:53.200" v="29" actId="962"/>
        <pc:sldMkLst>
          <pc:docMk/>
          <pc:sldMk cId="755436992" sldId="280"/>
        </pc:sldMkLst>
        <pc:picChg chg="add mod">
          <ac:chgData name="Neemias Informatica Lima" userId="b77af7bd85500281" providerId="LiveId" clId="{60C61537-555E-4C52-9E27-CD05ABD3EA53}" dt="2023-03-23T21:03:53.200" v="29" actId="962"/>
          <ac:picMkLst>
            <pc:docMk/>
            <pc:sldMk cId="755436992" sldId="280"/>
            <ac:picMk id="3" creationId="{425616D0-A3B6-CAA7-0A00-23FFE28B45AD}"/>
          </ac:picMkLst>
        </pc:picChg>
        <pc:picChg chg="del">
          <ac:chgData name="Neemias Informatica Lima" userId="b77af7bd85500281" providerId="LiveId" clId="{60C61537-555E-4C52-9E27-CD05ABD3EA53}" dt="2023-03-23T21:02:53.799" v="6" actId="478"/>
          <ac:picMkLst>
            <pc:docMk/>
            <pc:sldMk cId="755436992" sldId="280"/>
            <ac:picMk id="4" creationId="{B850D71E-2C8A-E56B-1032-AAAEE6902501}"/>
          </ac:picMkLst>
        </pc:picChg>
      </pc:sldChg>
      <pc:sldChg chg="addSp delSp modSp mod">
        <pc:chgData name="Neemias Informatica Lima" userId="b77af7bd85500281" providerId="LiveId" clId="{60C61537-555E-4C52-9E27-CD05ABD3EA53}" dt="2023-03-24T17:00:53.700" v="35" actId="962"/>
        <pc:sldMkLst>
          <pc:docMk/>
          <pc:sldMk cId="487904304" sldId="281"/>
        </pc:sldMkLst>
        <pc:picChg chg="add mod">
          <ac:chgData name="Neemias Informatica Lima" userId="b77af7bd85500281" providerId="LiveId" clId="{60C61537-555E-4C52-9E27-CD05ABD3EA53}" dt="2023-03-24T17:00:53.700" v="35" actId="962"/>
          <ac:picMkLst>
            <pc:docMk/>
            <pc:sldMk cId="487904304" sldId="281"/>
            <ac:picMk id="3" creationId="{8CBED70E-4333-25FA-7889-CCAC8D6D700B}"/>
          </ac:picMkLst>
        </pc:picChg>
        <pc:picChg chg="del">
          <ac:chgData name="Neemias Informatica Lima" userId="b77af7bd85500281" providerId="LiveId" clId="{60C61537-555E-4C52-9E27-CD05ABD3EA53}" dt="2023-03-23T21:02:57.003" v="8" actId="478"/>
          <ac:picMkLst>
            <pc:docMk/>
            <pc:sldMk cId="487904304" sldId="281"/>
            <ac:picMk id="4" creationId="{33FE66C0-9D56-917C-0EB0-AE8D67F6F28F}"/>
          </ac:picMkLst>
        </pc:picChg>
      </pc:sldChg>
    </pc:docChg>
  </pc:docChgLst>
  <pc:docChgLst>
    <pc:chgData name="Neemias Informatica Lima" userId="b77af7bd85500281" providerId="LiveId" clId="{6D180849-C2CD-4F14-8629-2E355C46FA4B}"/>
    <pc:docChg chg="custSel modSld">
      <pc:chgData name="Neemias Informatica Lima" userId="b77af7bd85500281" providerId="LiveId" clId="{6D180849-C2CD-4F14-8629-2E355C46FA4B}" dt="2023-03-03T00:28:40.703" v="35" actId="962"/>
      <pc:docMkLst>
        <pc:docMk/>
      </pc:docMkLst>
      <pc:sldChg chg="addSp delSp modSp mod">
        <pc:chgData name="Neemias Informatica Lima" userId="b77af7bd85500281" providerId="LiveId" clId="{6D180849-C2CD-4F14-8629-2E355C46FA4B}" dt="2023-03-03T00:27:29.994" v="11" actId="962"/>
        <pc:sldMkLst>
          <pc:docMk/>
          <pc:sldMk cId="673714155" sldId="257"/>
        </pc:sldMkLst>
        <pc:picChg chg="del">
          <ac:chgData name="Neemias Informatica Lima" userId="b77af7bd85500281" providerId="LiveId" clId="{6D180849-C2CD-4F14-8629-2E355C46FA4B}" dt="2023-03-03T00:27:12.060" v="0" actId="478"/>
          <ac:picMkLst>
            <pc:docMk/>
            <pc:sldMk cId="673714155" sldId="257"/>
            <ac:picMk id="3" creationId="{FDFA2441-EEB4-247F-6D9F-C62F26721B18}"/>
          </ac:picMkLst>
        </pc:picChg>
        <pc:picChg chg="add mod">
          <ac:chgData name="Neemias Informatica Lima" userId="b77af7bd85500281" providerId="LiveId" clId="{6D180849-C2CD-4F14-8629-2E355C46FA4B}" dt="2023-03-03T00:27:29.994" v="11" actId="962"/>
          <ac:picMkLst>
            <pc:docMk/>
            <pc:sldMk cId="673714155" sldId="257"/>
            <ac:picMk id="4" creationId="{C9024D62-9AE3-53D4-6FB2-D4A7555498A2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0.368" v="26" actId="962"/>
        <pc:sldMkLst>
          <pc:docMk/>
          <pc:sldMk cId="4063337808" sldId="262"/>
        </pc:sldMkLst>
        <pc:picChg chg="del">
          <ac:chgData name="Neemias Informatica Lima" userId="b77af7bd85500281" providerId="LiveId" clId="{6D180849-C2CD-4F14-8629-2E355C46FA4B}" dt="2023-03-03T00:27:20.305" v="5" actId="478"/>
          <ac:picMkLst>
            <pc:docMk/>
            <pc:sldMk cId="4063337808" sldId="262"/>
            <ac:picMk id="3" creationId="{E7364FD9-55DF-323F-D6BF-821521C57EB0}"/>
          </ac:picMkLst>
        </pc:picChg>
        <pc:picChg chg="add mod">
          <ac:chgData name="Neemias Informatica Lima" userId="b77af7bd85500281" providerId="LiveId" clId="{6D180849-C2CD-4F14-8629-2E355C46FA4B}" dt="2023-03-03T00:28:20.368" v="26" actId="962"/>
          <ac:picMkLst>
            <pc:docMk/>
            <pc:sldMk cId="4063337808" sldId="262"/>
            <ac:picMk id="4" creationId="{18AC0EAF-2B7D-DCBE-58FA-D75728B32B51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27.392" v="29" actId="962"/>
        <pc:sldMkLst>
          <pc:docMk/>
          <pc:sldMk cId="530856640" sldId="263"/>
        </pc:sldMkLst>
        <pc:picChg chg="del">
          <ac:chgData name="Neemias Informatica Lima" userId="b77af7bd85500281" providerId="LiveId" clId="{6D180849-C2CD-4F14-8629-2E355C46FA4B}" dt="2023-03-03T00:27:21.725" v="6" actId="478"/>
          <ac:picMkLst>
            <pc:docMk/>
            <pc:sldMk cId="530856640" sldId="263"/>
            <ac:picMk id="3" creationId="{2C55B38D-94DF-6AB4-8716-CBD8E645ECA6}"/>
          </ac:picMkLst>
        </pc:picChg>
        <pc:picChg chg="add mod">
          <ac:chgData name="Neemias Informatica Lima" userId="b77af7bd85500281" providerId="LiveId" clId="{6D180849-C2CD-4F14-8629-2E355C46FA4B}" dt="2023-03-03T00:28:27.392" v="29" actId="962"/>
          <ac:picMkLst>
            <pc:docMk/>
            <pc:sldMk cId="530856640" sldId="263"/>
            <ac:picMk id="4" creationId="{DB276DE0-BD31-93A0-621D-5773177FB054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40.703" v="35" actId="962"/>
        <pc:sldMkLst>
          <pc:docMk/>
          <pc:sldMk cId="3196196008" sldId="265"/>
        </pc:sldMkLst>
        <pc:picChg chg="del">
          <ac:chgData name="Neemias Informatica Lima" userId="b77af7bd85500281" providerId="LiveId" clId="{6D180849-C2CD-4F14-8629-2E355C46FA4B}" dt="2023-03-03T00:27:25.541" v="8" actId="478"/>
          <ac:picMkLst>
            <pc:docMk/>
            <pc:sldMk cId="3196196008" sldId="265"/>
            <ac:picMk id="3" creationId="{9E045DF8-6287-36CD-13F5-A44C9A8D6E13}"/>
          </ac:picMkLst>
        </pc:picChg>
        <pc:picChg chg="add mod">
          <ac:chgData name="Neemias Informatica Lima" userId="b77af7bd85500281" providerId="LiveId" clId="{6D180849-C2CD-4F14-8629-2E355C46FA4B}" dt="2023-03-03T00:28:40.703" v="35" actId="962"/>
          <ac:picMkLst>
            <pc:docMk/>
            <pc:sldMk cId="3196196008" sldId="265"/>
            <ac:picMk id="4" creationId="{2B28D8C2-1397-5AE4-0BFB-3DF09F3CFC9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48.365" v="14" actId="962"/>
        <pc:sldMkLst>
          <pc:docMk/>
          <pc:sldMk cId="1851065780" sldId="276"/>
        </pc:sldMkLst>
        <pc:picChg chg="del">
          <ac:chgData name="Neemias Informatica Lima" userId="b77af7bd85500281" providerId="LiveId" clId="{6D180849-C2CD-4F14-8629-2E355C46FA4B}" dt="2023-03-03T00:27:13.445" v="1" actId="478"/>
          <ac:picMkLst>
            <pc:docMk/>
            <pc:sldMk cId="1851065780" sldId="276"/>
            <ac:picMk id="3" creationId="{6F3A3F29-B0EA-350D-F3A7-8833CE1F8CBA}"/>
          </ac:picMkLst>
        </pc:picChg>
        <pc:picChg chg="add mod">
          <ac:chgData name="Neemias Informatica Lima" userId="b77af7bd85500281" providerId="LiveId" clId="{6D180849-C2CD-4F14-8629-2E355C46FA4B}" dt="2023-03-03T00:27:48.365" v="14" actId="962"/>
          <ac:picMkLst>
            <pc:docMk/>
            <pc:sldMk cId="1851065780" sldId="276"/>
            <ac:picMk id="4" creationId="{1FCBE1DA-65A1-09E8-77BE-98C88338AD26}"/>
          </ac:picMkLst>
        </pc:picChg>
      </pc:sldChg>
      <pc:sldChg chg="addSp delSp modSp mod">
        <pc:chgData name="Neemias Informatica Lima" userId="b77af7bd85500281" providerId="LiveId" clId="{6D180849-C2CD-4F14-8629-2E355C46FA4B}" dt="2023-03-03T00:27:54.560" v="17" actId="962"/>
        <pc:sldMkLst>
          <pc:docMk/>
          <pc:sldMk cId="1864668640" sldId="277"/>
        </pc:sldMkLst>
        <pc:picChg chg="del">
          <ac:chgData name="Neemias Informatica Lima" userId="b77af7bd85500281" providerId="LiveId" clId="{6D180849-C2CD-4F14-8629-2E355C46FA4B}" dt="2023-03-03T00:27:15.010" v="2" actId="478"/>
          <ac:picMkLst>
            <pc:docMk/>
            <pc:sldMk cId="1864668640" sldId="277"/>
            <ac:picMk id="3" creationId="{9A47E99A-9824-DFA5-A0A2-32F670EF08D5}"/>
          </ac:picMkLst>
        </pc:picChg>
        <pc:picChg chg="add mod">
          <ac:chgData name="Neemias Informatica Lima" userId="b77af7bd85500281" providerId="LiveId" clId="{6D180849-C2CD-4F14-8629-2E355C46FA4B}" dt="2023-03-03T00:27:54.560" v="17" actId="962"/>
          <ac:picMkLst>
            <pc:docMk/>
            <pc:sldMk cId="1864668640" sldId="277"/>
            <ac:picMk id="4" creationId="{78A22239-AC4E-0361-924E-BE26769BC56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06.335" v="20" actId="962"/>
        <pc:sldMkLst>
          <pc:docMk/>
          <pc:sldMk cId="3844193269" sldId="278"/>
        </pc:sldMkLst>
        <pc:picChg chg="del">
          <ac:chgData name="Neemias Informatica Lima" userId="b77af7bd85500281" providerId="LiveId" clId="{6D180849-C2CD-4F14-8629-2E355C46FA4B}" dt="2023-03-03T00:27:16.485" v="3" actId="478"/>
          <ac:picMkLst>
            <pc:docMk/>
            <pc:sldMk cId="3844193269" sldId="278"/>
            <ac:picMk id="3" creationId="{9883B436-ADCC-53E7-99C5-06AF02C364EC}"/>
          </ac:picMkLst>
        </pc:picChg>
        <pc:picChg chg="add mod">
          <ac:chgData name="Neemias Informatica Lima" userId="b77af7bd85500281" providerId="LiveId" clId="{6D180849-C2CD-4F14-8629-2E355C46FA4B}" dt="2023-03-03T00:28:06.335" v="20" actId="962"/>
          <ac:picMkLst>
            <pc:docMk/>
            <pc:sldMk cId="3844193269" sldId="278"/>
            <ac:picMk id="4" creationId="{CDDE3899-A284-B1E6-6CBC-CC7E542F9A5E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12.665" v="23" actId="962"/>
        <pc:sldMkLst>
          <pc:docMk/>
          <pc:sldMk cId="3902238588" sldId="279"/>
        </pc:sldMkLst>
        <pc:picChg chg="del">
          <ac:chgData name="Neemias Informatica Lima" userId="b77af7bd85500281" providerId="LiveId" clId="{6D180849-C2CD-4F14-8629-2E355C46FA4B}" dt="2023-03-03T00:27:18.118" v="4" actId="478"/>
          <ac:picMkLst>
            <pc:docMk/>
            <pc:sldMk cId="3902238588" sldId="279"/>
            <ac:picMk id="3" creationId="{7B826622-3965-68BB-46DB-E6CA9AEA2CB2}"/>
          </ac:picMkLst>
        </pc:picChg>
        <pc:picChg chg="add mod">
          <ac:chgData name="Neemias Informatica Lima" userId="b77af7bd85500281" providerId="LiveId" clId="{6D180849-C2CD-4F14-8629-2E355C46FA4B}" dt="2023-03-03T00:28:12.665" v="23" actId="962"/>
          <ac:picMkLst>
            <pc:docMk/>
            <pc:sldMk cId="3902238588" sldId="279"/>
            <ac:picMk id="4" creationId="{A2BFEABA-90E4-7650-2617-F7A257860FBF}"/>
          </ac:picMkLst>
        </pc:picChg>
      </pc:sldChg>
      <pc:sldChg chg="addSp delSp modSp mod">
        <pc:chgData name="Neemias Informatica Lima" userId="b77af7bd85500281" providerId="LiveId" clId="{6D180849-C2CD-4F14-8629-2E355C46FA4B}" dt="2023-03-03T00:28:34.025" v="32" actId="962"/>
        <pc:sldMkLst>
          <pc:docMk/>
          <pc:sldMk cId="755436992" sldId="280"/>
        </pc:sldMkLst>
        <pc:picChg chg="del">
          <ac:chgData name="Neemias Informatica Lima" userId="b77af7bd85500281" providerId="LiveId" clId="{6D180849-C2CD-4F14-8629-2E355C46FA4B}" dt="2023-03-03T00:27:23.509" v="7" actId="478"/>
          <ac:picMkLst>
            <pc:docMk/>
            <pc:sldMk cId="755436992" sldId="280"/>
            <ac:picMk id="3" creationId="{6B8A0800-2122-6F5D-83C4-DB08A67B846A}"/>
          </ac:picMkLst>
        </pc:picChg>
        <pc:picChg chg="add mod">
          <ac:chgData name="Neemias Informatica Lima" userId="b77af7bd85500281" providerId="LiveId" clId="{6D180849-C2CD-4F14-8629-2E355C46FA4B}" dt="2023-03-03T00:28:34.025" v="32" actId="962"/>
          <ac:picMkLst>
            <pc:docMk/>
            <pc:sldMk cId="755436992" sldId="280"/>
            <ac:picMk id="4" creationId="{22719EC9-7565-AF6F-C580-878806EDD19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59265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221321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410998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119108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2855154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031552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0675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219539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388495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6012356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19936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575164F9-E2F3-46A2-89AE-326E44B2803D}" type="datetimeFigureOut">
              <a:rPr lang="pt-BR" smtClean="0"/>
              <a:t>23/08/2024</a:t>
            </a:fld>
            <a:endParaRPr lang="pt-B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pt-B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FFD42228-AC8B-4F36-A028-B7616EC602DE}" type="slidenum">
              <a:rPr lang="pt-BR" smtClean="0"/>
              <a:t>‹nº›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0824622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Info_licao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&#10;&#10;Descrição gerada automaticamente com confiança média">
            <a:extLst>
              <a:ext uri="{FF2B5EF4-FFF2-40B4-BE49-F238E27FC236}">
                <a16:creationId xmlns:a16="http://schemas.microsoft.com/office/drawing/2014/main" id="{0AC12DA5-CEF0-607F-5431-DC3596AF18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40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10">
            <a:extLst>
              <a:ext uri="{FF2B5EF4-FFF2-40B4-BE49-F238E27FC236}">
                <a16:creationId xmlns:a16="http://schemas.microsoft.com/office/drawing/2014/main" id="{7A00D1FE-A91D-475C-ABB5-6D0855277CD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7555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DD08997-FF44-41E8-8C69-3AEEAE0D1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981"/>
            <a:ext cx="12192000" cy="6854019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4486522B-D171-4B11-A362-910438A639E2}"/>
              </a:ext>
            </a:extLst>
          </p:cNvPr>
          <p:cNvSpPr/>
          <p:nvPr/>
        </p:nvSpPr>
        <p:spPr>
          <a:xfrm>
            <a:off x="4045429" y="1003223"/>
            <a:ext cx="6073422" cy="68862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3º TRIMESTRE DE 2024</a:t>
            </a:r>
          </a:p>
        </p:txBody>
      </p:sp>
      <p:sp>
        <p:nvSpPr>
          <p:cNvPr id="8" name="CaixaDeTexto 7">
            <a:hlinkClick r:id="rId3"/>
            <a:extLst>
              <a:ext uri="{FF2B5EF4-FFF2-40B4-BE49-F238E27FC236}">
                <a16:creationId xmlns:a16="http://schemas.microsoft.com/office/drawing/2014/main" id="{52434B48-5203-4E7A-89AC-23632D6C3B17}"/>
              </a:ext>
            </a:extLst>
          </p:cNvPr>
          <p:cNvSpPr txBox="1"/>
          <p:nvPr/>
        </p:nvSpPr>
        <p:spPr>
          <a:xfrm>
            <a:off x="2802833" y="133670"/>
            <a:ext cx="889552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</a:rPr>
              <a:t>Canal no Telegran - </a:t>
            </a:r>
            <a:r>
              <a:rPr lang="pt-BR" sz="2400" dirty="0">
                <a:solidFill>
                  <a:srgbClr val="0070C0"/>
                </a:solidFill>
                <a:latin typeface="Arial Black" panose="020B0A04020102020204" pitchFamily="34" charset="0"/>
                <a:hlinkClick r:id="rId3"/>
              </a:rPr>
              <a:t>https://t.me/Info_licao</a:t>
            </a:r>
            <a:endParaRPr lang="pt-BR" sz="2400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B8DF6AA3-2CCB-4FD9-5665-401644183C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1" y="2099733"/>
            <a:ext cx="12192001" cy="4766125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FEFAD0EA-AA9C-3406-267F-2F24BE5947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" y="2099733"/>
            <a:ext cx="12201258" cy="4754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347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B03E0647-5DD9-1668-C891-875F5D19FB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156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Interface gráfica do usuário, Texto&#10;&#10;Descrição gerada automaticamente">
            <a:extLst>
              <a:ext uri="{FF2B5EF4-FFF2-40B4-BE49-F238E27FC236}">
                <a16:creationId xmlns:a16="http://schemas.microsoft.com/office/drawing/2014/main" id="{FF0E1AFF-C571-364F-5C98-E5AC9DA716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6809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Diagrama&#10;&#10;Descrição gerada automaticamente">
            <a:extLst>
              <a:ext uri="{FF2B5EF4-FFF2-40B4-BE49-F238E27FC236}">
                <a16:creationId xmlns:a16="http://schemas.microsoft.com/office/drawing/2014/main" id="{74A1D029-79B1-15B4-B132-15F44B49F5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7419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20ACE14C-081E-E12A-D3F0-B8E9FC704B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77517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965FB099-8E21-B925-AA7F-917A01FC44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268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Texto&#10;&#10;Descrição gerada automaticamente">
            <a:extLst>
              <a:ext uri="{FF2B5EF4-FFF2-40B4-BE49-F238E27FC236}">
                <a16:creationId xmlns:a16="http://schemas.microsoft.com/office/drawing/2014/main" id="{EAA64629-B16E-5500-3C26-675573C4D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8217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Diagrama, Texto&#10;&#10;Descrição gerada automaticamente">
            <a:extLst>
              <a:ext uri="{FF2B5EF4-FFF2-40B4-BE49-F238E27FC236}">
                <a16:creationId xmlns:a16="http://schemas.microsoft.com/office/drawing/2014/main" id="{F303B61B-2244-A1E3-2E57-268F6BA245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323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Texto&#10;&#10;Descrição gerada automaticamente">
            <a:extLst>
              <a:ext uri="{FF2B5EF4-FFF2-40B4-BE49-F238E27FC236}">
                <a16:creationId xmlns:a16="http://schemas.microsoft.com/office/drawing/2014/main" id="{23CBD17B-15BC-3598-F707-CDE2091DFF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271623"/>
      </p:ext>
    </p:extLst>
  </p:cSld>
  <p:clrMapOvr>
    <a:masterClrMapping/>
  </p:clrMapOvr>
</p:sld>
</file>

<file path=ppt/theme/theme1.xml><?xml version="1.0" encoding="utf-8"?>
<a:theme xmlns:a="http://schemas.openxmlformats.org/drawingml/2006/main" name="Pacote">
  <a:themeElements>
    <a:clrScheme name="Pacote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cote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cote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TM10001115[[fn=Pacote]]</Template>
  <TotalTime>1147</TotalTime>
  <Words>17</Words>
  <Application>Microsoft Office PowerPoint</Application>
  <PresentationFormat>Widescreen</PresentationFormat>
  <Paragraphs>2</Paragraphs>
  <Slides>11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11</vt:i4>
      </vt:variant>
    </vt:vector>
  </HeadingPairs>
  <TitlesOfParts>
    <vt:vector size="15" baseType="lpstr">
      <vt:lpstr>Arial</vt:lpstr>
      <vt:lpstr>Arial Black</vt:lpstr>
      <vt:lpstr>Gill Sans MT</vt:lpstr>
      <vt:lpstr>Pacote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Eduardo Harada</dc:creator>
  <cp:lastModifiedBy>Neemias Informatica Lima</cp:lastModifiedBy>
  <cp:revision>110</cp:revision>
  <dcterms:created xsi:type="dcterms:W3CDTF">2021-06-09T13:46:04Z</dcterms:created>
  <dcterms:modified xsi:type="dcterms:W3CDTF">2024-08-23T12:08:45Z</dcterms:modified>
</cp:coreProperties>
</file>