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9" r:id="rId10"/>
    <p:sldId id="280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AB8DC-DCE0-4A47-A6F9-9EC117B8C099}" v="9" dt="2024-08-16T12:26:17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mod">
        <pc:chgData name="Neemias Informatica Lima" userId="b77af7bd85500281" providerId="LiveId" clId="{1F8DB7EC-B222-40FB-A9F7-009D1AC4973F}" dt="2024-08-02T16:42:46.042" v="15" actId="962"/>
        <pc:sldMkLst>
          <pc:docMk/>
          <pc:sldMk cId="1644680900" sldId="268"/>
        </pc:sldMkLst>
        <pc:picChg chg="add mod">
          <ac:chgData name="Neemias Informatica Lima" userId="b77af7bd85500281" providerId="LiveId" clId="{1F8DB7EC-B222-40FB-A9F7-009D1AC4973F}" dt="2024-08-02T16:42:46.042" v="15" actId="962"/>
          <ac:picMkLst>
            <pc:docMk/>
            <pc:sldMk cId="1644680900" sldId="268"/>
            <ac:picMk id="3" creationId="{8B4FAFD1-D8D3-2C74-CF4D-753C55A1A3A1}"/>
          </ac:picMkLst>
        </pc:picChg>
        <pc:picChg chg="del">
          <ac:chgData name="Neemias Informatica Lima" userId="b77af7bd85500281" providerId="LiveId" clId="{1F8DB7EC-B222-40FB-A9F7-009D1AC4973F}" dt="2024-08-02T16:42:14.529" v="1" actId="478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51.999" v="18" actId="962"/>
        <pc:sldMkLst>
          <pc:docMk/>
          <pc:sldMk cId="4137419252" sldId="269"/>
        </pc:sldMkLst>
        <pc:picChg chg="del">
          <ac:chgData name="Neemias Informatica Lima" userId="b77af7bd85500281" providerId="LiveId" clId="{1F8DB7EC-B222-40FB-A9F7-009D1AC4973F}" dt="2024-08-02T16:42:15.614" v="2" actId="478"/>
          <ac:picMkLst>
            <pc:docMk/>
            <pc:sldMk cId="4137419252" sldId="269"/>
            <ac:picMk id="3" creationId="{7E671B5D-31A3-C49D-8061-97F67EEB239B}"/>
          </ac:picMkLst>
        </pc:picChg>
        <pc:picChg chg="add mod">
          <ac:chgData name="Neemias Informatica Lima" userId="b77af7bd85500281" providerId="LiveId" clId="{1F8DB7EC-B222-40FB-A9F7-009D1AC4973F}" dt="2024-08-02T16:42:51.999" v="18" actId="962"/>
          <ac:picMkLst>
            <pc:docMk/>
            <pc:sldMk cId="4137419252" sldId="269"/>
            <ac:picMk id="4" creationId="{7939297B-A4E1-1229-D35B-6EA2CC68E77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2.358" v="21" actId="962"/>
        <pc:sldMkLst>
          <pc:docMk/>
          <pc:sldMk cId="3747751760" sldId="270"/>
        </pc:sldMkLst>
        <pc:picChg chg="del">
          <ac:chgData name="Neemias Informatica Lima" userId="b77af7bd85500281" providerId="LiveId" clId="{1F8DB7EC-B222-40FB-A9F7-009D1AC4973F}" dt="2024-08-02T16:42:16.554" v="3" actId="478"/>
          <ac:picMkLst>
            <pc:docMk/>
            <pc:sldMk cId="3747751760" sldId="270"/>
            <ac:picMk id="3" creationId="{730C0CA7-E09F-2260-F88B-F3717234A6B0}"/>
          </ac:picMkLst>
        </pc:picChg>
        <pc:picChg chg="add mod">
          <ac:chgData name="Neemias Informatica Lima" userId="b77af7bd85500281" providerId="LiveId" clId="{1F8DB7EC-B222-40FB-A9F7-009D1AC4973F}" dt="2024-08-02T16:43:02.358" v="21" actId="962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9.476" v="24" actId="962"/>
        <pc:sldMkLst>
          <pc:docMk/>
          <pc:sldMk cId="613821706" sldId="271"/>
        </pc:sldMkLst>
        <pc:picChg chg="del">
          <ac:chgData name="Neemias Informatica Lima" userId="b77af7bd85500281" providerId="LiveId" clId="{1F8DB7EC-B222-40FB-A9F7-009D1AC4973F}" dt="2024-08-02T16:42:17.514" v="4" actId="478"/>
          <ac:picMkLst>
            <pc:docMk/>
            <pc:sldMk cId="613821706" sldId="271"/>
            <ac:picMk id="3" creationId="{7B596F26-6200-6124-C2FE-A83EF800A4F2}"/>
          </ac:picMkLst>
        </pc:picChg>
        <pc:picChg chg="add mod">
          <ac:chgData name="Neemias Informatica Lima" userId="b77af7bd85500281" providerId="LiveId" clId="{1F8DB7EC-B222-40FB-A9F7-009D1AC4973F}" dt="2024-08-02T16:43:09.476" v="24" actId="962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15.508" v="27" actId="962"/>
        <pc:sldMkLst>
          <pc:docMk/>
          <pc:sldMk cId="3412323748" sldId="272"/>
        </pc:sldMkLst>
        <pc:picChg chg="del">
          <ac:chgData name="Neemias Informatica Lima" userId="b77af7bd85500281" providerId="LiveId" clId="{1F8DB7EC-B222-40FB-A9F7-009D1AC4973F}" dt="2024-08-02T16:42:19.111" v="5" actId="478"/>
          <ac:picMkLst>
            <pc:docMk/>
            <pc:sldMk cId="3412323748" sldId="272"/>
            <ac:picMk id="3" creationId="{2B71BA85-D12B-CC75-2858-62EEDD806373}"/>
          </ac:picMkLst>
        </pc:picChg>
        <pc:picChg chg="add mod">
          <ac:chgData name="Neemias Informatica Lima" userId="b77af7bd85500281" providerId="LiveId" clId="{1F8DB7EC-B222-40FB-A9F7-009D1AC4973F}" dt="2024-08-02T16:43:15.508" v="27" actId="962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21.495" v="30" actId="962"/>
        <pc:sldMkLst>
          <pc:docMk/>
          <pc:sldMk cId="3920268793" sldId="273"/>
        </pc:sldMkLst>
        <pc:picChg chg="del">
          <ac:chgData name="Neemias Informatica Lima" userId="b77af7bd85500281" providerId="LiveId" clId="{1F8DB7EC-B222-40FB-A9F7-009D1AC4973F}" dt="2024-08-02T16:42:20.312" v="6" actId="478"/>
          <ac:picMkLst>
            <pc:docMk/>
            <pc:sldMk cId="3920268793" sldId="273"/>
            <ac:picMk id="3" creationId="{784C73DE-63E0-CA62-35B2-7FED2A02D424}"/>
          </ac:picMkLst>
        </pc:picChg>
        <pc:picChg chg="add mod">
          <ac:chgData name="Neemias Informatica Lima" userId="b77af7bd85500281" providerId="LiveId" clId="{1F8DB7EC-B222-40FB-A9F7-009D1AC4973F}" dt="2024-08-02T16:43:21.495" v="30" actId="962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2.815" v="8" actId="478"/>
        <pc:sldMkLst>
          <pc:docMk/>
          <pc:sldMk cId="4269271623" sldId="275"/>
        </pc:sldMkLst>
        <pc:picChg chg="del">
          <ac:chgData name="Neemias Informatica Lima" userId="b77af7bd85500281" providerId="LiveId" clId="{1F8DB7EC-B222-40FB-A9F7-009D1AC4973F}" dt="2024-08-02T16:42:22.815" v="8" actId="478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40.629" v="12" actId="962"/>
        <pc:sldMkLst>
          <pc:docMk/>
          <pc:sldMk cId="2302156781" sldId="278"/>
        </pc:sldMkLst>
        <pc:picChg chg="del">
          <ac:chgData name="Neemias Informatica Lima" userId="b77af7bd85500281" providerId="LiveId" clId="{1F8DB7EC-B222-40FB-A9F7-009D1AC4973F}" dt="2024-08-02T16:42:13.483" v="0" actId="478"/>
          <ac:picMkLst>
            <pc:docMk/>
            <pc:sldMk cId="2302156781" sldId="278"/>
            <ac:picMk id="3" creationId="{2ECE6641-6CEF-4E26-51B3-68634FBD1D18}"/>
          </ac:picMkLst>
        </pc:picChg>
        <pc:picChg chg="add mod">
          <ac:chgData name="Neemias Informatica Lima" userId="b77af7bd85500281" providerId="LiveId" clId="{1F8DB7EC-B222-40FB-A9F7-009D1AC4973F}" dt="2024-08-02T16:42:40.629" v="12" actId="962"/>
          <ac:picMkLst>
            <pc:docMk/>
            <pc:sldMk cId="2302156781" sldId="278"/>
            <ac:picMk id="4" creationId="{AF97708F-55F9-EA7E-ABE8-F3E88B9420B3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16/08/2024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0B75A12-B030-22A8-B409-B93C41301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2D1FA3A-EF45-0B34-9C59-E89A9090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512F7D1-6AE8-F0FC-2DBD-09616EB1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2394D56F-3C5A-ADF7-1026-DD1B2D17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9F994887-4D71-2B82-8BFA-9CEB2F40E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F6C6600-D83B-CF10-B6A7-672DF166A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83563A3-9722-402E-9147-5B82F286F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86500ED3-9796-1555-03B2-1167FB0F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Descrição gerada automaticamente com confiança média">
            <a:extLst>
              <a:ext uri="{FF2B5EF4-FFF2-40B4-BE49-F238E27FC236}">
                <a16:creationId xmlns:a16="http://schemas.microsoft.com/office/drawing/2014/main" id="{D1495228-B533-A42D-4814-8AB5A597E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625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1144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2024-08-16T12:26:25Z</dcterms:modified>
</cp:coreProperties>
</file>