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8" r:id="rId3"/>
    <p:sldId id="269" r:id="rId4"/>
    <p:sldId id="270" r:id="rId5"/>
    <p:sldId id="271" r:id="rId6"/>
    <p:sldId id="272" r:id="rId7"/>
    <p:sldId id="273" r:id="rId8"/>
    <p:sldId id="275" r:id="rId9"/>
    <p:sldId id="279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8DB7EC-B222-40FB-A9F7-009D1AC4973F}" v="8" dt="2024-08-02T16:43:26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  <pc:picChg chg="add mod">
          <ac:chgData name="Neemias Informatica Lima" userId="b77af7bd85500281" providerId="LiveId" clId="{8A27D4B4-8A58-43A4-8B94-CD2176C8CE84}" dt="2024-07-19T11:17:03.484" v="16" actId="962"/>
          <ac:picMkLst>
            <pc:docMk/>
            <pc:sldMk cId="1644680900" sldId="268"/>
            <ac:picMk id="3" creationId="{A52B6A22-A89B-3647-2A8D-F287E85AEA64}"/>
          </ac:picMkLst>
        </pc:picChg>
        <pc:picChg chg="del">
          <ac:chgData name="Neemias Informatica Lima" userId="b77af7bd85500281" providerId="LiveId" clId="{8A27D4B4-8A58-43A4-8B94-CD2176C8CE84}" dt="2024-07-19T11:16:15.683" v="0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  <pc:picChg chg="del">
          <ac:chgData name="Neemias Informatica Lima" userId="b77af7bd85500281" providerId="LiveId" clId="{8A27D4B4-8A58-43A4-8B94-CD2176C8CE84}" dt="2024-07-19T11:16:17.258" v="1" actId="478"/>
          <ac:picMkLst>
            <pc:docMk/>
            <pc:sldMk cId="4137419252" sldId="269"/>
            <ac:picMk id="3" creationId="{5F7DD029-15A7-7304-F706-1D2DCF7E6FA9}"/>
          </ac:picMkLst>
        </pc:picChg>
        <pc:picChg chg="add mod">
          <ac:chgData name="Neemias Informatica Lima" userId="b77af7bd85500281" providerId="LiveId" clId="{8A27D4B4-8A58-43A4-8B94-CD2176C8CE84}" dt="2024-07-19T11:17:09.906" v="19" actId="962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  <pc:picChg chg="del">
          <ac:chgData name="Neemias Informatica Lima" userId="b77af7bd85500281" providerId="LiveId" clId="{8A27D4B4-8A58-43A4-8B94-CD2176C8CE84}" dt="2024-07-19T11:16:18.185" v="2" actId="478"/>
          <ac:picMkLst>
            <pc:docMk/>
            <pc:sldMk cId="3747751760" sldId="270"/>
            <ac:picMk id="3" creationId="{AF9E42B0-5CAC-C25A-0721-D33B4498C254}"/>
          </ac:picMkLst>
        </pc:picChg>
        <pc:picChg chg="add mod">
          <ac:chgData name="Neemias Informatica Lima" userId="b77af7bd85500281" providerId="LiveId" clId="{8A27D4B4-8A58-43A4-8B94-CD2176C8CE84}" dt="2024-07-19T11:17:16.407" v="22" actId="962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  <pc:picChg chg="del">
          <ac:chgData name="Neemias Informatica Lima" userId="b77af7bd85500281" providerId="LiveId" clId="{8A27D4B4-8A58-43A4-8B94-CD2176C8CE84}" dt="2024-07-19T11:16:19.277" v="3" actId="478"/>
          <ac:picMkLst>
            <pc:docMk/>
            <pc:sldMk cId="613821706" sldId="271"/>
            <ac:picMk id="3" creationId="{FA5633E0-C1B0-D3FB-DDA8-ECD71DFCE148}"/>
          </ac:picMkLst>
        </pc:picChg>
        <pc:picChg chg="add mod">
          <ac:chgData name="Neemias Informatica Lima" userId="b77af7bd85500281" providerId="LiveId" clId="{8A27D4B4-8A58-43A4-8B94-CD2176C8CE84}" dt="2024-07-19T11:17:22.861" v="25" actId="962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  <pc:picChg chg="del">
          <ac:chgData name="Neemias Informatica Lima" userId="b77af7bd85500281" providerId="LiveId" clId="{8A27D4B4-8A58-43A4-8B94-CD2176C8CE84}" dt="2024-07-19T11:16:20.421" v="4" actId="478"/>
          <ac:picMkLst>
            <pc:docMk/>
            <pc:sldMk cId="3412323748" sldId="272"/>
            <ac:picMk id="3" creationId="{0BB72140-26F9-87F7-1658-C507EE92BD83}"/>
          </ac:picMkLst>
        </pc:picChg>
        <pc:picChg chg="add mod">
          <ac:chgData name="Neemias Informatica Lima" userId="b77af7bd85500281" providerId="LiveId" clId="{8A27D4B4-8A58-43A4-8B94-CD2176C8CE84}" dt="2024-07-19T11:17:29.224" v="28" actId="962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  <pc:picChg chg="del">
          <ac:chgData name="Neemias Informatica Lima" userId="b77af7bd85500281" providerId="LiveId" clId="{8A27D4B4-8A58-43A4-8B94-CD2176C8CE84}" dt="2024-07-19T11:16:21.959" v="5" actId="478"/>
          <ac:picMkLst>
            <pc:docMk/>
            <pc:sldMk cId="3920268793" sldId="273"/>
            <ac:picMk id="3" creationId="{DC51A20A-12BF-3A76-3F0A-EEE679ADFACB}"/>
          </ac:picMkLst>
        </pc:picChg>
        <pc:picChg chg="add mod">
          <ac:chgData name="Neemias Informatica Lima" userId="b77af7bd85500281" providerId="LiveId" clId="{8A27D4B4-8A58-43A4-8B94-CD2176C8CE84}" dt="2024-07-19T11:17:35.331" v="31" actId="962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  <pc:picChg chg="del">
          <ac:chgData name="Neemias Informatica Lima" userId="b77af7bd85500281" providerId="LiveId" clId="{8A27D4B4-8A58-43A4-8B94-CD2176C8CE84}" dt="2024-07-19T11:16:23.394" v="6" actId="478"/>
          <ac:picMkLst>
            <pc:docMk/>
            <pc:sldMk cId="22132168" sldId="274"/>
            <ac:picMk id="3" creationId="{E57CD207-0C35-1736-1CFC-9FA02A15E75A}"/>
          </ac:picMkLst>
        </pc:picChg>
        <pc:picChg chg="add mod">
          <ac:chgData name="Neemias Informatica Lima" userId="b77af7bd85500281" providerId="LiveId" clId="{8A27D4B4-8A58-43A4-8B94-CD2176C8CE84}" dt="2024-07-19T11:17:44.002" v="34" actId="962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  <pc:picChg chg="add mod">
          <ac:chgData name="Neemias Informatica Lima" userId="b77af7bd85500281" providerId="LiveId" clId="{8A27D4B4-8A58-43A4-8B94-CD2176C8CE84}" dt="2024-07-19T11:17:53.819" v="38" actId="962"/>
          <ac:picMkLst>
            <pc:docMk/>
            <pc:sldMk cId="4269271623" sldId="275"/>
            <ac:picMk id="3" creationId="{5AA591EE-0858-2B10-474D-CE83FF302543}"/>
          </ac:picMkLst>
        </pc:picChg>
        <pc:picChg chg="del">
          <ac:chgData name="Neemias Informatica Lima" userId="b77af7bd85500281" providerId="LiveId" clId="{8A27D4B4-8A58-43A4-8B94-CD2176C8CE84}" dt="2024-07-19T11:16:24.378" v="7" actId="478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  <pc:picChg chg="del">
          <ac:chgData name="Neemias Informatica Lima" userId="b77af7bd85500281" providerId="LiveId" clId="{8A27D4B4-8A58-43A4-8B94-CD2176C8CE84}" dt="2024-07-19T11:16:25.734" v="8" actId="478"/>
          <ac:picMkLst>
            <pc:docMk/>
            <pc:sldMk cId="2302156781" sldId="278"/>
            <ac:picMk id="3" creationId="{65BC3A7E-2A90-89BB-ECFC-40FECDC78DDD}"/>
          </ac:picMkLst>
        </pc:picChg>
        <pc:picChg chg="add mod">
          <ac:chgData name="Neemias Informatica Lima" userId="b77af7bd85500281" providerId="LiveId" clId="{8A27D4B4-8A58-43A4-8B94-CD2176C8CE84}" dt="2024-07-19T11:16:51.827" v="11" actId="962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  <pc:picChg chg="add mod">
          <ac:chgData name="Neemias Informatica Lima" userId="b77af7bd85500281" providerId="LiveId" clId="{8A27D4B4-8A58-43A4-8B94-CD2176C8CE84}" dt="2024-07-19T16:51:59.239" v="41" actId="962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00.221" v="12" actId="962"/>
        <pc:sldMkLst>
          <pc:docMk/>
          <pc:sldMk cId="358973637" sldId="268"/>
        </pc:sldMkLst>
        <pc:picChg chg="del">
          <ac:chgData name="Neemias Informatica Lima" userId="b77af7bd85500281" providerId="LiveId" clId="{A3943C0D-7553-4361-8953-487619CF0BEF}" dt="2024-05-02T23:24:35.874" v="0" actId="478"/>
          <ac:picMkLst>
            <pc:docMk/>
            <pc:sldMk cId="358973637" sldId="268"/>
            <ac:picMk id="3" creationId="{C4185A68-9EF9-3E1E-AB99-369C872BE7FE}"/>
          </ac:picMkLst>
        </pc:picChg>
        <pc:picChg chg="add mod">
          <ac:chgData name="Neemias Informatica Lima" userId="b77af7bd85500281" providerId="LiveId" clId="{A3943C0D-7553-4361-8953-487619CF0BEF}" dt="2024-05-02T23:27:00.221" v="12" actId="962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12.449" v="15" actId="962"/>
        <pc:sldMkLst>
          <pc:docMk/>
          <pc:sldMk cId="2824977652" sldId="269"/>
        </pc:sldMkLst>
        <pc:picChg chg="del">
          <ac:chgData name="Neemias Informatica Lima" userId="b77af7bd85500281" providerId="LiveId" clId="{A3943C0D-7553-4361-8953-487619CF0BEF}" dt="2024-05-02T23:24:37.020" v="1" actId="478"/>
          <ac:picMkLst>
            <pc:docMk/>
            <pc:sldMk cId="2824977652" sldId="269"/>
            <ac:picMk id="3" creationId="{CB27FF82-4545-F851-D4D5-D713FFF2F663}"/>
          </ac:picMkLst>
        </pc:picChg>
        <pc:picChg chg="add mod">
          <ac:chgData name="Neemias Informatica Lima" userId="b77af7bd85500281" providerId="LiveId" clId="{A3943C0D-7553-4361-8953-487619CF0BEF}" dt="2024-05-02T23:27:12.449" v="15" actId="962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28.066" v="18" actId="962"/>
        <pc:sldMkLst>
          <pc:docMk/>
          <pc:sldMk cId="191442360" sldId="270"/>
        </pc:sldMkLst>
        <pc:picChg chg="del">
          <ac:chgData name="Neemias Informatica Lima" userId="b77af7bd85500281" providerId="LiveId" clId="{A3943C0D-7553-4361-8953-487619CF0BEF}" dt="2024-05-02T23:24:38.208" v="2" actId="478"/>
          <ac:picMkLst>
            <pc:docMk/>
            <pc:sldMk cId="191442360" sldId="270"/>
            <ac:picMk id="3" creationId="{44B84763-0AAD-8365-97E5-743CA47D5724}"/>
          </ac:picMkLst>
        </pc:picChg>
        <pc:picChg chg="add mod">
          <ac:chgData name="Neemias Informatica Lima" userId="b77af7bd85500281" providerId="LiveId" clId="{A3943C0D-7553-4361-8953-487619CF0BEF}" dt="2024-05-02T23:27:28.066" v="18" actId="962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0.702" v="21" actId="962"/>
        <pc:sldMkLst>
          <pc:docMk/>
          <pc:sldMk cId="3432517485" sldId="271"/>
        </pc:sldMkLst>
        <pc:picChg chg="del">
          <ac:chgData name="Neemias Informatica Lima" userId="b77af7bd85500281" providerId="LiveId" clId="{A3943C0D-7553-4361-8953-487619CF0BEF}" dt="2024-05-02T23:24:39.464" v="3" actId="478"/>
          <ac:picMkLst>
            <pc:docMk/>
            <pc:sldMk cId="3432517485" sldId="271"/>
            <ac:picMk id="3" creationId="{4E091844-F5C5-6B99-7A3D-CE8C264B67E5}"/>
          </ac:picMkLst>
        </pc:picChg>
        <pc:picChg chg="add mod">
          <ac:chgData name="Neemias Informatica Lima" userId="b77af7bd85500281" providerId="LiveId" clId="{A3943C0D-7553-4361-8953-487619CF0BEF}" dt="2024-05-02T23:27:40.702" v="21" actId="962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8.263" v="24" actId="962"/>
        <pc:sldMkLst>
          <pc:docMk/>
          <pc:sldMk cId="3149250156" sldId="272"/>
        </pc:sldMkLst>
        <pc:picChg chg="del">
          <ac:chgData name="Neemias Informatica Lima" userId="b77af7bd85500281" providerId="LiveId" clId="{A3943C0D-7553-4361-8953-487619CF0BEF}" dt="2024-05-02T23:24:40.714" v="4" actId="478"/>
          <ac:picMkLst>
            <pc:docMk/>
            <pc:sldMk cId="3149250156" sldId="272"/>
            <ac:picMk id="3" creationId="{7BED4113-0F7A-08C3-0ADA-6A4C98721467}"/>
          </ac:picMkLst>
        </pc:picChg>
        <pc:picChg chg="add mod">
          <ac:chgData name="Neemias Informatica Lima" userId="b77af7bd85500281" providerId="LiveId" clId="{A3943C0D-7553-4361-8953-487619CF0BEF}" dt="2024-05-02T23:27:48.263" v="24" actId="962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55.796" v="27" actId="962"/>
        <pc:sldMkLst>
          <pc:docMk/>
          <pc:sldMk cId="316013847" sldId="273"/>
        </pc:sldMkLst>
        <pc:picChg chg="del">
          <ac:chgData name="Neemias Informatica Lima" userId="b77af7bd85500281" providerId="LiveId" clId="{A3943C0D-7553-4361-8953-487619CF0BEF}" dt="2024-05-02T23:24:42.098" v="5" actId="478"/>
          <ac:picMkLst>
            <pc:docMk/>
            <pc:sldMk cId="316013847" sldId="273"/>
            <ac:picMk id="3" creationId="{2951C89C-4E45-A71B-3C0B-96A8A913F990}"/>
          </ac:picMkLst>
        </pc:picChg>
        <pc:picChg chg="add mod">
          <ac:chgData name="Neemias Informatica Lima" userId="b77af7bd85500281" providerId="LiveId" clId="{A3943C0D-7553-4361-8953-487619CF0BEF}" dt="2024-05-02T23:27:55.796" v="27" actId="962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02.852" v="30" actId="962"/>
        <pc:sldMkLst>
          <pc:docMk/>
          <pc:sldMk cId="2095798754" sldId="274"/>
        </pc:sldMkLst>
        <pc:picChg chg="del">
          <ac:chgData name="Neemias Informatica Lima" userId="b77af7bd85500281" providerId="LiveId" clId="{A3943C0D-7553-4361-8953-487619CF0BEF}" dt="2024-05-02T23:24:43.235" v="6" actId="478"/>
          <ac:picMkLst>
            <pc:docMk/>
            <pc:sldMk cId="2095798754" sldId="274"/>
            <ac:picMk id="3" creationId="{38232F7E-1244-1A5A-618F-E5E88AE29E76}"/>
          </ac:picMkLst>
        </pc:picChg>
        <pc:picChg chg="add mod">
          <ac:chgData name="Neemias Informatica Lima" userId="b77af7bd85500281" providerId="LiveId" clId="{A3943C0D-7553-4361-8953-487619CF0BEF}" dt="2024-05-02T23:28:02.852" v="30" actId="962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22.948" v="33" actId="962"/>
        <pc:sldMkLst>
          <pc:docMk/>
          <pc:sldMk cId="2869687810" sldId="275"/>
        </pc:sldMkLst>
        <pc:picChg chg="add mod">
          <ac:chgData name="Neemias Informatica Lima" userId="b77af7bd85500281" providerId="LiveId" clId="{A3943C0D-7553-4361-8953-487619CF0BEF}" dt="2024-05-02T23:28:22.948" v="33" actId="962"/>
          <ac:picMkLst>
            <pc:docMk/>
            <pc:sldMk cId="2869687810" sldId="275"/>
            <ac:picMk id="3" creationId="{63EA542C-8E65-F1E1-F658-52E1D04FB31F}"/>
          </ac:picMkLst>
        </pc:picChg>
        <pc:picChg chg="del">
          <ac:chgData name="Neemias Informatica Lima" userId="b77af7bd85500281" providerId="LiveId" clId="{A3943C0D-7553-4361-8953-487619CF0BEF}" dt="2024-05-02T23:24:44.741" v="7" actId="478"/>
          <ac:picMkLst>
            <pc:docMk/>
            <pc:sldMk cId="2869687810" sldId="275"/>
            <ac:picMk id="4" creationId="{A77E5DF7-B318-BA2A-B7A5-C2DA47E0F425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0:50.719" v="15" actId="962"/>
        <pc:sldMkLst>
          <pc:docMk/>
          <pc:sldMk cId="1644680900" sldId="268"/>
        </pc:sldMkLst>
        <pc:picChg chg="del">
          <ac:chgData name="Neemias Informatica Lima" userId="b77af7bd85500281" providerId="LiveId" clId="{FA40DE36-C1CA-4316-98B6-D59F469C959A}" dt="2024-07-25T20:00:29.441" v="1" actId="478"/>
          <ac:picMkLst>
            <pc:docMk/>
            <pc:sldMk cId="1644680900" sldId="268"/>
            <ac:picMk id="3" creationId="{A52B6A22-A89B-3647-2A8D-F287E85AEA64}"/>
          </ac:picMkLst>
        </pc:picChg>
        <pc:picChg chg="add mod">
          <ac:chgData name="Neemias Informatica Lima" userId="b77af7bd85500281" providerId="LiveId" clId="{FA40DE36-C1CA-4316-98B6-D59F469C959A}" dt="2024-07-25T20:00:50.719" v="15" actId="962"/>
          <ac:picMkLst>
            <pc:docMk/>
            <pc:sldMk cId="1644680900" sldId="268"/>
            <ac:picMk id="4" creationId="{AF641E8C-F5A2-8AFB-CD33-47B13FF8B3CE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03.995" v="18" actId="962"/>
        <pc:sldMkLst>
          <pc:docMk/>
          <pc:sldMk cId="4137419252" sldId="269"/>
        </pc:sldMkLst>
        <pc:picChg chg="add mod">
          <ac:chgData name="Neemias Informatica Lima" userId="b77af7bd85500281" providerId="LiveId" clId="{FA40DE36-C1CA-4316-98B6-D59F469C959A}" dt="2024-07-25T20:01:03.995" v="18" actId="962"/>
          <ac:picMkLst>
            <pc:docMk/>
            <pc:sldMk cId="4137419252" sldId="269"/>
            <ac:picMk id="3" creationId="{7E671B5D-31A3-C49D-8061-97F67EEB239B}"/>
          </ac:picMkLst>
        </pc:picChg>
        <pc:picChg chg="del">
          <ac:chgData name="Neemias Informatica Lima" userId="b77af7bd85500281" providerId="LiveId" clId="{FA40DE36-C1CA-4316-98B6-D59F469C959A}" dt="2024-07-25T20:00:30.928" v="2" actId="478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11.651" v="21" actId="962"/>
        <pc:sldMkLst>
          <pc:docMk/>
          <pc:sldMk cId="3747751760" sldId="270"/>
        </pc:sldMkLst>
        <pc:picChg chg="add mod">
          <ac:chgData name="Neemias Informatica Lima" userId="b77af7bd85500281" providerId="LiveId" clId="{FA40DE36-C1CA-4316-98B6-D59F469C959A}" dt="2024-07-25T20:01:11.651" v="21" actId="962"/>
          <ac:picMkLst>
            <pc:docMk/>
            <pc:sldMk cId="3747751760" sldId="270"/>
            <ac:picMk id="3" creationId="{730C0CA7-E09F-2260-F88B-F3717234A6B0}"/>
          </ac:picMkLst>
        </pc:picChg>
        <pc:picChg chg="del">
          <ac:chgData name="Neemias Informatica Lima" userId="b77af7bd85500281" providerId="LiveId" clId="{FA40DE36-C1CA-4316-98B6-D59F469C959A}" dt="2024-07-25T20:00:32.105" v="3" actId="478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23.281" v="24" actId="962"/>
        <pc:sldMkLst>
          <pc:docMk/>
          <pc:sldMk cId="613821706" sldId="271"/>
        </pc:sldMkLst>
        <pc:picChg chg="add mod">
          <ac:chgData name="Neemias Informatica Lima" userId="b77af7bd85500281" providerId="LiveId" clId="{FA40DE36-C1CA-4316-98B6-D59F469C959A}" dt="2024-07-25T20:01:23.281" v="24" actId="962"/>
          <ac:picMkLst>
            <pc:docMk/>
            <pc:sldMk cId="613821706" sldId="271"/>
            <ac:picMk id="3" creationId="{7B596F26-6200-6124-C2FE-A83EF800A4F2}"/>
          </ac:picMkLst>
        </pc:picChg>
        <pc:picChg chg="del">
          <ac:chgData name="Neemias Informatica Lima" userId="b77af7bd85500281" providerId="LiveId" clId="{FA40DE36-C1CA-4316-98B6-D59F469C959A}" dt="2024-07-25T20:00:33.287" v="4" actId="478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29.021" v="27" actId="962"/>
        <pc:sldMkLst>
          <pc:docMk/>
          <pc:sldMk cId="3412323748" sldId="272"/>
        </pc:sldMkLst>
        <pc:picChg chg="add mod">
          <ac:chgData name="Neemias Informatica Lima" userId="b77af7bd85500281" providerId="LiveId" clId="{FA40DE36-C1CA-4316-98B6-D59F469C959A}" dt="2024-07-25T20:01:29.021" v="27" actId="962"/>
          <ac:picMkLst>
            <pc:docMk/>
            <pc:sldMk cId="3412323748" sldId="272"/>
            <ac:picMk id="3" creationId="{2B71BA85-D12B-CC75-2858-62EEDD806373}"/>
          </ac:picMkLst>
        </pc:picChg>
        <pc:picChg chg="del">
          <ac:chgData name="Neemias Informatica Lima" userId="b77af7bd85500281" providerId="LiveId" clId="{FA40DE36-C1CA-4316-98B6-D59F469C959A}" dt="2024-07-25T20:00:34.890" v="5" actId="478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35.155" v="30" actId="962"/>
        <pc:sldMkLst>
          <pc:docMk/>
          <pc:sldMk cId="3920268793" sldId="273"/>
        </pc:sldMkLst>
        <pc:picChg chg="add mod">
          <ac:chgData name="Neemias Informatica Lima" userId="b77af7bd85500281" providerId="LiveId" clId="{FA40DE36-C1CA-4316-98B6-D59F469C959A}" dt="2024-07-25T20:01:35.155" v="30" actId="962"/>
          <ac:picMkLst>
            <pc:docMk/>
            <pc:sldMk cId="3920268793" sldId="273"/>
            <ac:picMk id="3" creationId="{784C73DE-63E0-CA62-35B2-7FED2A02D424}"/>
          </ac:picMkLst>
        </pc:picChg>
        <pc:picChg chg="del">
          <ac:chgData name="Neemias Informatica Lima" userId="b77af7bd85500281" providerId="LiveId" clId="{FA40DE36-C1CA-4316-98B6-D59F469C959A}" dt="2024-07-25T20:00:36.351" v="6" actId="478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FA40DE36-C1CA-4316-98B6-D59F469C959A}" dt="2024-07-25T20:01:40.320" v="33" actId="962"/>
          <ac:picMkLst>
            <pc:docMk/>
            <pc:sldMk cId="22132168" sldId="274"/>
            <ac:picMk id="3" creationId="{2DD4C27E-38CA-16FE-22DA-E1AD00BD704B}"/>
          </ac:picMkLst>
        </pc:picChg>
        <pc:picChg chg="del">
          <ac:chgData name="Neemias Informatica Lima" userId="b77af7bd85500281" providerId="LiveId" clId="{FA40DE36-C1CA-4316-98B6-D59F469C959A}" dt="2024-07-25T20:00:37.710" v="7" actId="478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48.268" v="36" actId="962"/>
        <pc:sldMkLst>
          <pc:docMk/>
          <pc:sldMk cId="4269271623" sldId="275"/>
        </pc:sldMkLst>
        <pc:picChg chg="del">
          <ac:chgData name="Neemias Informatica Lima" userId="b77af7bd85500281" providerId="LiveId" clId="{FA40DE36-C1CA-4316-98B6-D59F469C959A}" dt="2024-07-25T20:00:39.251" v="8" actId="478"/>
          <ac:picMkLst>
            <pc:docMk/>
            <pc:sldMk cId="4269271623" sldId="275"/>
            <ac:picMk id="3" creationId="{5AA591EE-0858-2B10-474D-CE83FF302543}"/>
          </ac:picMkLst>
        </pc:picChg>
        <pc:picChg chg="add mod">
          <ac:chgData name="Neemias Informatica Lima" userId="b77af7bd85500281" providerId="LiveId" clId="{FA40DE36-C1CA-4316-98B6-D59F469C959A}" dt="2024-07-25T20:01:48.268" v="36" actId="962"/>
          <ac:picMkLst>
            <pc:docMk/>
            <pc:sldMk cId="4269271623" sldId="275"/>
            <ac:picMk id="4" creationId="{41DEA31F-7FB1-15D1-739A-CE13AE179EFA}"/>
          </ac:picMkLst>
        </pc:picChg>
      </pc:sldChg>
      <pc:sldChg chg="addSp delSp modSp mod">
        <pc:chgData name="Neemias Informatica Lima" userId="b77af7bd85500281" providerId="LiveId" clId="{FA40DE36-C1CA-4316-98B6-D59F469C959A}" dt="2024-07-25T20:00:46.487" v="12" actId="962"/>
        <pc:sldMkLst>
          <pc:docMk/>
          <pc:sldMk cId="2302156781" sldId="278"/>
        </pc:sldMkLst>
        <pc:picChg chg="add mod">
          <ac:chgData name="Neemias Informatica Lima" userId="b77af7bd85500281" providerId="LiveId" clId="{FA40DE36-C1CA-4316-98B6-D59F469C959A}" dt="2024-07-25T20:00:46.487" v="12" actId="962"/>
          <ac:picMkLst>
            <pc:docMk/>
            <pc:sldMk cId="2302156781" sldId="278"/>
            <ac:picMk id="3" creationId="{2ECE6641-6CEF-4E26-51B3-68634FBD1D18}"/>
          </ac:picMkLst>
        </pc:picChg>
        <pc:picChg chg="del">
          <ac:chgData name="Neemias Informatica Lima" userId="b77af7bd85500281" providerId="LiveId" clId="{FA40DE36-C1CA-4316-98B6-D59F469C959A}" dt="2024-07-25T20:00:28.198" v="0" actId="478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  <pc:picChg chg="add mod">
          <ac:chgData name="Neemias Informatica Lima" userId="b77af7bd85500281" providerId="LiveId" clId="{FA40DE36-C1CA-4316-98B6-D59F469C959A}" dt="2024-07-26T16:22:14.973" v="39" actId="962"/>
          <ac:picMkLst>
            <pc:docMk/>
            <pc:sldMk cId="1171776255" sldId="279"/>
            <ac:picMk id="3" creationId="{252895DC-EA6C-9B2D-19A2-52218D210692}"/>
          </ac:picMkLst>
        </pc:picChg>
        <pc:picChg chg="del">
          <ac:chgData name="Neemias Informatica Lima" userId="b77af7bd85500281" providerId="LiveId" clId="{FA40DE36-C1CA-4316-98B6-D59F469C959A}" dt="2024-07-25T20:00:41.075" v="9" actId="478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58.693" v="17" actId="962"/>
        <pc:sldMkLst>
          <pc:docMk/>
          <pc:sldMk cId="358973637" sldId="268"/>
        </pc:sldMkLst>
        <pc:picChg chg="del">
          <ac:chgData name="Neemias Informatica Lima" userId="b77af7bd85500281" providerId="LiveId" clId="{DC5DA0A0-9006-4E1F-B2B7-0064AF77B31D}" dt="2024-05-31T00:22:08.076" v="2" actId="478"/>
          <ac:picMkLst>
            <pc:docMk/>
            <pc:sldMk cId="358973637" sldId="268"/>
            <ac:picMk id="3" creationId="{F15EBD7D-7323-A718-E677-92D453A5445F}"/>
          </ac:picMkLst>
        </pc:picChg>
        <pc:picChg chg="add mod">
          <ac:chgData name="Neemias Informatica Lima" userId="b77af7bd85500281" providerId="LiveId" clId="{DC5DA0A0-9006-4E1F-B2B7-0064AF77B31D}" dt="2024-05-31T00:22:58.693" v="17" actId="962"/>
          <ac:picMkLst>
            <pc:docMk/>
            <pc:sldMk cId="358973637" sldId="268"/>
            <ac:picMk id="4" creationId="{691B3AE4-3AF0-0504-DE54-15678E41BE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07.169" v="20" actId="962"/>
        <pc:sldMkLst>
          <pc:docMk/>
          <pc:sldMk cId="2824977652" sldId="269"/>
        </pc:sldMkLst>
        <pc:picChg chg="del">
          <ac:chgData name="Neemias Informatica Lima" userId="b77af7bd85500281" providerId="LiveId" clId="{DC5DA0A0-9006-4E1F-B2B7-0064AF77B31D}" dt="2024-05-31T00:22:09.444" v="3" actId="478"/>
          <ac:picMkLst>
            <pc:docMk/>
            <pc:sldMk cId="2824977652" sldId="269"/>
            <ac:picMk id="3" creationId="{6895CCF7-39F4-C31D-BA18-3A6F75CB5832}"/>
          </ac:picMkLst>
        </pc:picChg>
        <pc:picChg chg="add mod">
          <ac:chgData name="Neemias Informatica Lima" userId="b77af7bd85500281" providerId="LiveId" clId="{DC5DA0A0-9006-4E1F-B2B7-0064AF77B31D}" dt="2024-05-31T00:23:07.169" v="20" actId="962"/>
          <ac:picMkLst>
            <pc:docMk/>
            <pc:sldMk cId="2824977652" sldId="269"/>
            <ac:picMk id="4" creationId="{C5590E4E-22E7-D4DB-DA54-F1380549673C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2.217" v="23" actId="962"/>
        <pc:sldMkLst>
          <pc:docMk/>
          <pc:sldMk cId="191442360" sldId="270"/>
        </pc:sldMkLst>
        <pc:picChg chg="del">
          <ac:chgData name="Neemias Informatica Lima" userId="b77af7bd85500281" providerId="LiveId" clId="{DC5DA0A0-9006-4E1F-B2B7-0064AF77B31D}" dt="2024-05-31T00:22:12.664" v="4" actId="478"/>
          <ac:picMkLst>
            <pc:docMk/>
            <pc:sldMk cId="191442360" sldId="270"/>
            <ac:picMk id="3" creationId="{7FC01583-FC0E-8B25-6CE9-7376A1BEC1A9}"/>
          </ac:picMkLst>
        </pc:picChg>
        <pc:picChg chg="add mod">
          <ac:chgData name="Neemias Informatica Lima" userId="b77af7bd85500281" providerId="LiveId" clId="{DC5DA0A0-9006-4E1F-B2B7-0064AF77B31D}" dt="2024-05-31T00:23:22.217" v="23" actId="962"/>
          <ac:picMkLst>
            <pc:docMk/>
            <pc:sldMk cId="191442360" sldId="270"/>
            <ac:picMk id="4" creationId="{9A0F9BDA-5B75-45D0-738B-99BAA24A56E3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9.548" v="26" actId="962"/>
        <pc:sldMkLst>
          <pc:docMk/>
          <pc:sldMk cId="3432517485" sldId="271"/>
        </pc:sldMkLst>
        <pc:picChg chg="del">
          <ac:chgData name="Neemias Informatica Lima" userId="b77af7bd85500281" providerId="LiveId" clId="{DC5DA0A0-9006-4E1F-B2B7-0064AF77B31D}" dt="2024-05-31T00:22:13.998" v="5" actId="478"/>
          <ac:picMkLst>
            <pc:docMk/>
            <pc:sldMk cId="3432517485" sldId="271"/>
            <ac:picMk id="3" creationId="{840FC151-B697-CA19-6389-3DACC6AB1F3F}"/>
          </ac:picMkLst>
        </pc:picChg>
        <pc:picChg chg="add mod">
          <ac:chgData name="Neemias Informatica Lima" userId="b77af7bd85500281" providerId="LiveId" clId="{DC5DA0A0-9006-4E1F-B2B7-0064AF77B31D}" dt="2024-05-31T00:23:29.548" v="26" actId="962"/>
          <ac:picMkLst>
            <pc:docMk/>
            <pc:sldMk cId="3432517485" sldId="271"/>
            <ac:picMk id="4" creationId="{B00460BD-7521-E4E6-20C7-F396432BBCB6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36.344" v="29" actId="962"/>
        <pc:sldMkLst>
          <pc:docMk/>
          <pc:sldMk cId="3149250156" sldId="272"/>
        </pc:sldMkLst>
        <pc:picChg chg="del">
          <ac:chgData name="Neemias Informatica Lima" userId="b77af7bd85500281" providerId="LiveId" clId="{DC5DA0A0-9006-4E1F-B2B7-0064AF77B31D}" dt="2024-05-31T00:22:15.278" v="6" actId="478"/>
          <ac:picMkLst>
            <pc:docMk/>
            <pc:sldMk cId="3149250156" sldId="272"/>
            <ac:picMk id="3" creationId="{327EC96E-938D-0795-CF53-958E71B3C47C}"/>
          </ac:picMkLst>
        </pc:picChg>
        <pc:picChg chg="add mod">
          <ac:chgData name="Neemias Informatica Lima" userId="b77af7bd85500281" providerId="LiveId" clId="{DC5DA0A0-9006-4E1F-B2B7-0064AF77B31D}" dt="2024-05-31T00:23:36.344" v="29" actId="962"/>
          <ac:picMkLst>
            <pc:docMk/>
            <pc:sldMk cId="3149250156" sldId="272"/>
            <ac:picMk id="4" creationId="{B62F1B0A-2FEC-3111-F6F1-2C90B2D2D485}"/>
          </ac:picMkLst>
        </pc:picChg>
      </pc:sldChg>
      <pc:sldChg chg="addSp delSp modSp mod">
        <pc:chgData name="Neemias Informatica Lima" userId="b77af7bd85500281" providerId="LiveId" clId="{DC5DA0A0-9006-4E1F-B2B7-0064AF77B31D}" dt="2024-05-31T18:18:24.815" v="32" actId="962"/>
        <pc:sldMkLst>
          <pc:docMk/>
          <pc:sldMk cId="316013847" sldId="273"/>
        </pc:sldMkLst>
        <pc:picChg chg="add mod">
          <ac:chgData name="Neemias Informatica Lima" userId="b77af7bd85500281" providerId="LiveId" clId="{DC5DA0A0-9006-4E1F-B2B7-0064AF77B31D}" dt="2024-05-31T18:18:24.815" v="32" actId="962"/>
          <ac:picMkLst>
            <pc:docMk/>
            <pc:sldMk cId="316013847" sldId="273"/>
            <ac:picMk id="3" creationId="{19F6D201-9610-0082-5D55-B63531AF4167}"/>
          </ac:picMkLst>
        </pc:picChg>
        <pc:picChg chg="del">
          <ac:chgData name="Neemias Informatica Lima" userId="b77af7bd85500281" providerId="LiveId" clId="{DC5DA0A0-9006-4E1F-B2B7-0064AF77B31D}" dt="2024-05-31T00:22:17.146" v="7" actId="478"/>
          <ac:picMkLst>
            <pc:docMk/>
            <pc:sldMk cId="316013847" sldId="273"/>
            <ac:picMk id="3" creationId="{8301E7C7-042E-7275-1781-9FB4B3B98862}"/>
          </ac:picMkLst>
        </pc:picChg>
      </pc:sldChg>
      <pc:sldChg chg="addSp delSp modSp mod">
        <pc:chgData name="Neemias Informatica Lima" userId="b77af7bd85500281" providerId="LiveId" clId="{DC5DA0A0-9006-4E1F-B2B7-0064AF77B31D}" dt="2024-06-01T00:40:04.451" v="35" actId="962"/>
        <pc:sldMkLst>
          <pc:docMk/>
          <pc:sldMk cId="2095798754" sldId="274"/>
        </pc:sldMkLst>
        <pc:picChg chg="del">
          <ac:chgData name="Neemias Informatica Lima" userId="b77af7bd85500281" providerId="LiveId" clId="{DC5DA0A0-9006-4E1F-B2B7-0064AF77B31D}" dt="2024-05-31T00:22:18.898" v="8" actId="478"/>
          <ac:picMkLst>
            <pc:docMk/>
            <pc:sldMk cId="2095798754" sldId="274"/>
            <ac:picMk id="3" creationId="{80DC2BF0-1C83-EFA0-3917-EBAA28387F76}"/>
          </ac:picMkLst>
        </pc:picChg>
        <pc:picChg chg="add mod">
          <ac:chgData name="Neemias Informatica Lima" userId="b77af7bd85500281" providerId="LiveId" clId="{DC5DA0A0-9006-4E1F-B2B7-0064AF77B31D}" dt="2024-06-01T00:40:04.451" v="35" actId="962"/>
          <ac:picMkLst>
            <pc:docMk/>
            <pc:sldMk cId="2095798754" sldId="274"/>
            <ac:picMk id="3" creationId="{C6A0EB73-FF43-204B-1549-F93AD2D4C301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2.643" v="11" actId="962"/>
        <pc:sldMkLst>
          <pc:docMk/>
          <pc:sldMk cId="2869687810" sldId="275"/>
        </pc:sldMkLst>
        <pc:picChg chg="add mod">
          <ac:chgData name="Neemias Informatica Lima" userId="b77af7bd85500281" providerId="LiveId" clId="{DC5DA0A0-9006-4E1F-B2B7-0064AF77B31D}" dt="2024-05-31T00:22:42.643" v="11" actId="962"/>
          <ac:picMkLst>
            <pc:docMk/>
            <pc:sldMk cId="2869687810" sldId="275"/>
            <ac:picMk id="3" creationId="{CFC46F64-6240-F914-5D4D-5D8C065A74DA}"/>
          </ac:picMkLst>
        </pc:picChg>
        <pc:picChg chg="del">
          <ac:chgData name="Neemias Informatica Lima" userId="b77af7bd85500281" providerId="LiveId" clId="{DC5DA0A0-9006-4E1F-B2B7-0064AF77B31D}" dt="2024-05-31T00:22:05.718" v="0" actId="478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mod">
        <pc:chgData name="Neemias Informatica Lima" userId="b77af7bd85500281" providerId="LiveId" clId="{1F8DB7EC-B222-40FB-A9F7-009D1AC4973F}" dt="2024-08-02T16:42:46.042" v="15" actId="962"/>
        <pc:sldMkLst>
          <pc:docMk/>
          <pc:sldMk cId="1644680900" sldId="268"/>
        </pc:sldMkLst>
        <pc:picChg chg="add mod">
          <ac:chgData name="Neemias Informatica Lima" userId="b77af7bd85500281" providerId="LiveId" clId="{1F8DB7EC-B222-40FB-A9F7-009D1AC4973F}" dt="2024-08-02T16:42:46.042" v="15" actId="962"/>
          <ac:picMkLst>
            <pc:docMk/>
            <pc:sldMk cId="1644680900" sldId="268"/>
            <ac:picMk id="3" creationId="{8B4FAFD1-D8D3-2C74-CF4D-753C55A1A3A1}"/>
          </ac:picMkLst>
        </pc:picChg>
        <pc:picChg chg="del">
          <ac:chgData name="Neemias Informatica Lima" userId="b77af7bd85500281" providerId="LiveId" clId="{1F8DB7EC-B222-40FB-A9F7-009D1AC4973F}" dt="2024-08-02T16:42:14.529" v="1" actId="478"/>
          <ac:picMkLst>
            <pc:docMk/>
            <pc:sldMk cId="1644680900" sldId="268"/>
            <ac:picMk id="4" creationId="{AF641E8C-F5A2-8AFB-CD33-47B13FF8B3CE}"/>
          </ac:picMkLst>
        </pc:picChg>
      </pc:sldChg>
      <pc:sldChg chg="addSp delSp modSp mod">
        <pc:chgData name="Neemias Informatica Lima" userId="b77af7bd85500281" providerId="LiveId" clId="{1F8DB7EC-B222-40FB-A9F7-009D1AC4973F}" dt="2024-08-02T16:42:51.999" v="18" actId="962"/>
        <pc:sldMkLst>
          <pc:docMk/>
          <pc:sldMk cId="4137419252" sldId="269"/>
        </pc:sldMkLst>
        <pc:picChg chg="del">
          <ac:chgData name="Neemias Informatica Lima" userId="b77af7bd85500281" providerId="LiveId" clId="{1F8DB7EC-B222-40FB-A9F7-009D1AC4973F}" dt="2024-08-02T16:42:15.614" v="2" actId="478"/>
          <ac:picMkLst>
            <pc:docMk/>
            <pc:sldMk cId="4137419252" sldId="269"/>
            <ac:picMk id="3" creationId="{7E671B5D-31A3-C49D-8061-97F67EEB239B}"/>
          </ac:picMkLst>
        </pc:picChg>
        <pc:picChg chg="add mod">
          <ac:chgData name="Neemias Informatica Lima" userId="b77af7bd85500281" providerId="LiveId" clId="{1F8DB7EC-B222-40FB-A9F7-009D1AC4973F}" dt="2024-08-02T16:42:51.999" v="18" actId="962"/>
          <ac:picMkLst>
            <pc:docMk/>
            <pc:sldMk cId="4137419252" sldId="269"/>
            <ac:picMk id="4" creationId="{7939297B-A4E1-1229-D35B-6EA2CC68E77A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02.358" v="21" actId="962"/>
        <pc:sldMkLst>
          <pc:docMk/>
          <pc:sldMk cId="3747751760" sldId="270"/>
        </pc:sldMkLst>
        <pc:picChg chg="del">
          <ac:chgData name="Neemias Informatica Lima" userId="b77af7bd85500281" providerId="LiveId" clId="{1F8DB7EC-B222-40FB-A9F7-009D1AC4973F}" dt="2024-08-02T16:42:16.554" v="3" actId="478"/>
          <ac:picMkLst>
            <pc:docMk/>
            <pc:sldMk cId="3747751760" sldId="270"/>
            <ac:picMk id="3" creationId="{730C0CA7-E09F-2260-F88B-F3717234A6B0}"/>
          </ac:picMkLst>
        </pc:picChg>
        <pc:picChg chg="add mod">
          <ac:chgData name="Neemias Informatica Lima" userId="b77af7bd85500281" providerId="LiveId" clId="{1F8DB7EC-B222-40FB-A9F7-009D1AC4973F}" dt="2024-08-02T16:43:02.358" v="21" actId="962"/>
          <ac:picMkLst>
            <pc:docMk/>
            <pc:sldMk cId="3747751760" sldId="270"/>
            <ac:picMk id="4" creationId="{D3198C62-9BAA-7791-3C59-6D90E9E17A9D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09.476" v="24" actId="962"/>
        <pc:sldMkLst>
          <pc:docMk/>
          <pc:sldMk cId="613821706" sldId="271"/>
        </pc:sldMkLst>
        <pc:picChg chg="del">
          <ac:chgData name="Neemias Informatica Lima" userId="b77af7bd85500281" providerId="LiveId" clId="{1F8DB7EC-B222-40FB-A9F7-009D1AC4973F}" dt="2024-08-02T16:42:17.514" v="4" actId="478"/>
          <ac:picMkLst>
            <pc:docMk/>
            <pc:sldMk cId="613821706" sldId="271"/>
            <ac:picMk id="3" creationId="{7B596F26-6200-6124-C2FE-A83EF800A4F2}"/>
          </ac:picMkLst>
        </pc:picChg>
        <pc:picChg chg="add mod">
          <ac:chgData name="Neemias Informatica Lima" userId="b77af7bd85500281" providerId="LiveId" clId="{1F8DB7EC-B222-40FB-A9F7-009D1AC4973F}" dt="2024-08-02T16:43:09.476" v="24" actId="962"/>
          <ac:picMkLst>
            <pc:docMk/>
            <pc:sldMk cId="613821706" sldId="271"/>
            <ac:picMk id="4" creationId="{4C736E87-AE15-187D-55D9-E8D638DCB210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15.508" v="27" actId="962"/>
        <pc:sldMkLst>
          <pc:docMk/>
          <pc:sldMk cId="3412323748" sldId="272"/>
        </pc:sldMkLst>
        <pc:picChg chg="del">
          <ac:chgData name="Neemias Informatica Lima" userId="b77af7bd85500281" providerId="LiveId" clId="{1F8DB7EC-B222-40FB-A9F7-009D1AC4973F}" dt="2024-08-02T16:42:19.111" v="5" actId="478"/>
          <ac:picMkLst>
            <pc:docMk/>
            <pc:sldMk cId="3412323748" sldId="272"/>
            <ac:picMk id="3" creationId="{2B71BA85-D12B-CC75-2858-62EEDD806373}"/>
          </ac:picMkLst>
        </pc:picChg>
        <pc:picChg chg="add mod">
          <ac:chgData name="Neemias Informatica Lima" userId="b77af7bd85500281" providerId="LiveId" clId="{1F8DB7EC-B222-40FB-A9F7-009D1AC4973F}" dt="2024-08-02T16:43:15.508" v="27" actId="962"/>
          <ac:picMkLst>
            <pc:docMk/>
            <pc:sldMk cId="3412323748" sldId="272"/>
            <ac:picMk id="4" creationId="{DEB07F4A-C772-39B5-9149-CF2DCD441C80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21.495" v="30" actId="962"/>
        <pc:sldMkLst>
          <pc:docMk/>
          <pc:sldMk cId="3920268793" sldId="273"/>
        </pc:sldMkLst>
        <pc:picChg chg="del">
          <ac:chgData name="Neemias Informatica Lima" userId="b77af7bd85500281" providerId="LiveId" clId="{1F8DB7EC-B222-40FB-A9F7-009D1AC4973F}" dt="2024-08-02T16:42:20.312" v="6" actId="478"/>
          <ac:picMkLst>
            <pc:docMk/>
            <pc:sldMk cId="3920268793" sldId="273"/>
            <ac:picMk id="3" creationId="{784C73DE-63E0-CA62-35B2-7FED2A02D424}"/>
          </ac:picMkLst>
        </pc:picChg>
        <pc:picChg chg="add mod">
          <ac:chgData name="Neemias Informatica Lima" userId="b77af7bd85500281" providerId="LiveId" clId="{1F8DB7EC-B222-40FB-A9F7-009D1AC4973F}" dt="2024-08-02T16:43:21.495" v="30" actId="962"/>
          <ac:picMkLst>
            <pc:docMk/>
            <pc:sldMk cId="3920268793" sldId="273"/>
            <ac:picMk id="4" creationId="{EF1498D1-8934-0971-2C60-F8D2A6826DB1}"/>
          </ac:picMkLst>
        </pc:picChg>
      </pc:sldChg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  <pc:picChg chg="del">
          <ac:chgData name="Neemias Informatica Lima" userId="b77af7bd85500281" providerId="LiveId" clId="{1F8DB7EC-B222-40FB-A9F7-009D1AC4973F}" dt="2024-08-02T16:42:21.921" v="7" actId="478"/>
          <ac:picMkLst>
            <pc:docMk/>
            <pc:sldMk cId="22132168" sldId="274"/>
            <ac:picMk id="3" creationId="{2DD4C27E-38CA-16FE-22DA-E1AD00BD704B}"/>
          </ac:picMkLst>
        </pc:picChg>
        <pc:picChg chg="add mod">
          <ac:chgData name="Neemias Informatica Lima" userId="b77af7bd85500281" providerId="LiveId" clId="{1F8DB7EC-B222-40FB-A9F7-009D1AC4973F}" dt="2024-08-02T16:43:27.285" v="33" actId="962"/>
          <ac:picMkLst>
            <pc:docMk/>
            <pc:sldMk cId="22132168" sldId="274"/>
            <ac:picMk id="4" creationId="{42C7B869-0109-D98A-155F-3E3DC7E406FB}"/>
          </ac:picMkLst>
        </pc:picChg>
      </pc:sldChg>
      <pc:sldChg chg="delSp mod">
        <pc:chgData name="Neemias Informatica Lima" userId="b77af7bd85500281" providerId="LiveId" clId="{1F8DB7EC-B222-40FB-A9F7-009D1AC4973F}" dt="2024-08-02T16:42:22.815" v="8" actId="478"/>
        <pc:sldMkLst>
          <pc:docMk/>
          <pc:sldMk cId="4269271623" sldId="275"/>
        </pc:sldMkLst>
        <pc:picChg chg="del">
          <ac:chgData name="Neemias Informatica Lima" userId="b77af7bd85500281" providerId="LiveId" clId="{1F8DB7EC-B222-40FB-A9F7-009D1AC4973F}" dt="2024-08-02T16:42:22.815" v="8" actId="478"/>
          <ac:picMkLst>
            <pc:docMk/>
            <pc:sldMk cId="4269271623" sldId="275"/>
            <ac:picMk id="4" creationId="{41DEA31F-7FB1-15D1-739A-CE13AE179EFA}"/>
          </ac:picMkLst>
        </pc:picChg>
      </pc:sldChg>
      <pc:sldChg chg="addSp delSp modSp mod">
        <pc:chgData name="Neemias Informatica Lima" userId="b77af7bd85500281" providerId="LiveId" clId="{1F8DB7EC-B222-40FB-A9F7-009D1AC4973F}" dt="2024-08-02T16:42:40.629" v="12" actId="962"/>
        <pc:sldMkLst>
          <pc:docMk/>
          <pc:sldMk cId="2302156781" sldId="278"/>
        </pc:sldMkLst>
        <pc:picChg chg="del">
          <ac:chgData name="Neemias Informatica Lima" userId="b77af7bd85500281" providerId="LiveId" clId="{1F8DB7EC-B222-40FB-A9F7-009D1AC4973F}" dt="2024-08-02T16:42:13.483" v="0" actId="478"/>
          <ac:picMkLst>
            <pc:docMk/>
            <pc:sldMk cId="2302156781" sldId="278"/>
            <ac:picMk id="3" creationId="{2ECE6641-6CEF-4E26-51B3-68634FBD1D18}"/>
          </ac:picMkLst>
        </pc:picChg>
        <pc:picChg chg="add mod">
          <ac:chgData name="Neemias Informatica Lima" userId="b77af7bd85500281" providerId="LiveId" clId="{1F8DB7EC-B222-40FB-A9F7-009D1AC4973F}" dt="2024-08-02T16:42:40.629" v="12" actId="962"/>
          <ac:picMkLst>
            <pc:docMk/>
            <pc:sldMk cId="2302156781" sldId="278"/>
            <ac:picMk id="4" creationId="{AF97708F-55F9-EA7E-ABE8-F3E88B9420B3}"/>
          </ac:picMkLst>
        </pc:picChg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  <pc:picChg chg="del">
          <ac:chgData name="Neemias Informatica Lima" userId="b77af7bd85500281" providerId="LiveId" clId="{1F8DB7EC-B222-40FB-A9F7-009D1AC4973F}" dt="2024-08-02T16:42:24.196" v="9" actId="478"/>
          <ac:picMkLst>
            <pc:docMk/>
            <pc:sldMk cId="1171776255" sldId="279"/>
            <ac:picMk id="3" creationId="{252895DC-EA6C-9B2D-19A2-52218D210692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addSp delSp modSp mod">
        <pc:chgData name="Neemias Informatica Lima" userId="b77af7bd85500281" providerId="LiveId" clId="{C21057EC-3F03-4F80-9957-6FBCFF7190C1}" dt="2024-03-27T23:50:37.100" v="35" actId="962"/>
        <pc:sldMkLst>
          <pc:docMk/>
          <pc:sldMk cId="2431282201" sldId="265"/>
        </pc:sldMkLst>
        <pc:picChg chg="del">
          <ac:chgData name="Neemias Informatica Lima" userId="b77af7bd85500281" providerId="LiveId" clId="{C21057EC-3F03-4F80-9957-6FBCFF7190C1}" dt="2024-03-27T23:49:06.770" v="8" actId="478"/>
          <ac:picMkLst>
            <pc:docMk/>
            <pc:sldMk cId="2431282201" sldId="265"/>
            <ac:picMk id="3" creationId="{4C8FFCD6-CF72-3822-2031-AA03C1D4D967}"/>
          </ac:picMkLst>
        </pc:picChg>
        <pc:picChg chg="add mod">
          <ac:chgData name="Neemias Informatica Lima" userId="b77af7bd85500281" providerId="LiveId" clId="{C21057EC-3F03-4F80-9957-6FBCFF7190C1}" dt="2024-03-27T23:50:37.100" v="35" actId="962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0.400" v="11" actId="27614"/>
        <pc:sldMkLst>
          <pc:docMk/>
          <pc:sldMk cId="358973637" sldId="268"/>
        </pc:sldMkLst>
        <pc:picChg chg="add mod">
          <ac:chgData name="Neemias Informatica Lima" userId="b77af7bd85500281" providerId="LiveId" clId="{C21057EC-3F03-4F80-9957-6FBCFF7190C1}" dt="2024-03-27T23:49:30.400" v="11" actId="27614"/>
          <ac:picMkLst>
            <pc:docMk/>
            <pc:sldMk cId="358973637" sldId="268"/>
            <ac:picMk id="3" creationId="{EF1EE48D-52BE-C32D-0932-8A124CB9A28D}"/>
          </ac:picMkLst>
        </pc:picChg>
        <pc:picChg chg="del">
          <ac:chgData name="Neemias Informatica Lima" userId="b77af7bd85500281" providerId="LiveId" clId="{C21057EC-3F03-4F80-9957-6FBCFF7190C1}" dt="2024-03-27T23:48:53.583" v="0" actId="478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6.487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C21057EC-3F03-4F80-9957-6FBCFF7190C1}" dt="2024-03-27T23:49:36.487" v="14" actId="962"/>
          <ac:picMkLst>
            <pc:docMk/>
            <pc:sldMk cId="2824977652" sldId="269"/>
            <ac:picMk id="3" creationId="{30533313-0C8C-BC70-E12D-17CC431BF175}"/>
          </ac:picMkLst>
        </pc:picChg>
        <pc:picChg chg="del">
          <ac:chgData name="Neemias Informatica Lima" userId="b77af7bd85500281" providerId="LiveId" clId="{C21057EC-3F03-4F80-9957-6FBCFF7190C1}" dt="2024-03-27T23:48:54.985" v="1" actId="478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47.766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C21057EC-3F03-4F80-9957-6FBCFF7190C1}" dt="2024-03-27T23:49:47.766" v="17" actId="962"/>
          <ac:picMkLst>
            <pc:docMk/>
            <pc:sldMk cId="191442360" sldId="270"/>
            <ac:picMk id="3" creationId="{D85D7B3B-A3E3-9BF6-2764-48EA44BE7F29}"/>
          </ac:picMkLst>
        </pc:picChg>
        <pc:picChg chg="del">
          <ac:chgData name="Neemias Informatica Lima" userId="b77af7bd85500281" providerId="LiveId" clId="{C21057EC-3F03-4F80-9957-6FBCFF7190C1}" dt="2024-03-27T23:48:56.407" v="2" actId="478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54.672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C21057EC-3F03-4F80-9957-6FBCFF7190C1}" dt="2024-03-27T23:49:54.672" v="20" actId="962"/>
          <ac:picMkLst>
            <pc:docMk/>
            <pc:sldMk cId="3432517485" sldId="271"/>
            <ac:picMk id="3" creationId="{3059BEDD-C23C-8EFE-63C0-7586C382356F}"/>
          </ac:picMkLst>
        </pc:picChg>
        <pc:picChg chg="del">
          <ac:chgData name="Neemias Informatica Lima" userId="b77af7bd85500281" providerId="LiveId" clId="{C21057EC-3F03-4F80-9957-6FBCFF7190C1}" dt="2024-03-27T23:48:57.711" v="3" actId="478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03.137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C21057EC-3F03-4F80-9957-6FBCFF7190C1}" dt="2024-03-27T23:50:03.137" v="23" actId="962"/>
          <ac:picMkLst>
            <pc:docMk/>
            <pc:sldMk cId="3149250156" sldId="272"/>
            <ac:picMk id="3" creationId="{8E715100-16C6-623C-FABF-B17C109D94D2}"/>
          </ac:picMkLst>
        </pc:picChg>
        <pc:picChg chg="del">
          <ac:chgData name="Neemias Informatica Lima" userId="b77af7bd85500281" providerId="LiveId" clId="{C21057EC-3F03-4F80-9957-6FBCFF7190C1}" dt="2024-03-27T23:48:59.222" v="4" actId="478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11.005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C21057EC-3F03-4F80-9957-6FBCFF7190C1}" dt="2024-03-27T23:50:11.005" v="26" actId="962"/>
          <ac:picMkLst>
            <pc:docMk/>
            <pc:sldMk cId="316013847" sldId="273"/>
            <ac:picMk id="3" creationId="{F20FF196-88C0-FF2B-7951-3976E958BA84}"/>
          </ac:picMkLst>
        </pc:picChg>
        <pc:picChg chg="del">
          <ac:chgData name="Neemias Informatica Lima" userId="b77af7bd85500281" providerId="LiveId" clId="{C21057EC-3F03-4F80-9957-6FBCFF7190C1}" dt="2024-03-27T23:49:01.180" v="5" actId="478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2.859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C21057EC-3F03-4F80-9957-6FBCFF7190C1}" dt="2024-03-27T23:50:22.859" v="29" actId="962"/>
          <ac:picMkLst>
            <pc:docMk/>
            <pc:sldMk cId="2095798754" sldId="274"/>
            <ac:picMk id="3" creationId="{93522D47-D208-7C00-4809-291A3C85AA07}"/>
          </ac:picMkLst>
        </pc:picChg>
        <pc:picChg chg="del">
          <ac:chgData name="Neemias Informatica Lima" userId="b77af7bd85500281" providerId="LiveId" clId="{C21057EC-3F03-4F80-9957-6FBCFF7190C1}" dt="2024-03-27T23:49:02.952" v="6" actId="478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9.390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21057EC-3F03-4F80-9957-6FBCFF7190C1}" dt="2024-03-27T23:50:29.390" v="32" actId="962"/>
          <ac:picMkLst>
            <pc:docMk/>
            <pc:sldMk cId="2869687810" sldId="275"/>
            <ac:picMk id="3" creationId="{E27BEED5-DB2F-B0C4-3A3B-4AC40B5B5D0E}"/>
          </ac:picMkLst>
        </pc:picChg>
        <pc:picChg chg="del">
          <ac:chgData name="Neemias Informatica Lima" userId="b77af7bd85500281" providerId="LiveId" clId="{C21057EC-3F03-4F80-9957-6FBCFF7190C1}" dt="2024-03-27T23:49:04.865" v="7" actId="478"/>
          <ac:picMkLst>
            <pc:docMk/>
            <pc:sldMk cId="2869687810" sldId="275"/>
            <ac:picMk id="4" creationId="{58ECAD48-541C-FF69-5E6A-3C33E3282D8A}"/>
          </ac:picMkLst>
        </pc:picChg>
      </pc:sldChg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  <pc:picChg chg="del">
          <ac:chgData name="Neemias Informatica Lima" userId="b77af7bd85500281" providerId="LiveId" clId="{C1AA422C-557B-42A4-8389-DD0BC27E6E3D}" dt="2024-06-27T13:32:06.193" v="0" actId="478"/>
          <ac:picMkLst>
            <pc:docMk/>
            <pc:sldMk cId="1644680900" sldId="268"/>
            <ac:picMk id="3" creationId="{44AAF077-AC4D-DBF6-387E-EDD28A3DEB57}"/>
          </ac:picMkLst>
        </pc:picChg>
        <pc:picChg chg="add mod">
          <ac:chgData name="Neemias Informatica Lima" userId="b77af7bd85500281" providerId="LiveId" clId="{C1AA422C-557B-42A4-8389-DD0BC27E6E3D}" dt="2024-06-27T13:32:23.040" v="11" actId="962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  <pc:picChg chg="add mod">
          <ac:chgData name="Neemias Informatica Lima" userId="b77af7bd85500281" providerId="LiveId" clId="{C1AA422C-557B-42A4-8389-DD0BC27E6E3D}" dt="2024-06-27T13:32:27.065" v="14" actId="962"/>
          <ac:picMkLst>
            <pc:docMk/>
            <pc:sldMk cId="4137419252" sldId="269"/>
            <ac:picMk id="3" creationId="{BA8E6E0F-BA46-006F-675F-C20B6D4435A3}"/>
          </ac:picMkLst>
        </pc:picChg>
        <pc:picChg chg="del">
          <ac:chgData name="Neemias Informatica Lima" userId="b77af7bd85500281" providerId="LiveId" clId="{C1AA422C-557B-42A4-8389-DD0BC27E6E3D}" dt="2024-06-27T13:32:07.443" v="1" actId="478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  <pc:picChg chg="add mod">
          <ac:chgData name="Neemias Informatica Lima" userId="b77af7bd85500281" providerId="LiveId" clId="{C1AA422C-557B-42A4-8389-DD0BC27E6E3D}" dt="2024-06-27T13:32:32.720" v="17" actId="962"/>
          <ac:picMkLst>
            <pc:docMk/>
            <pc:sldMk cId="3747751760" sldId="270"/>
            <ac:picMk id="3" creationId="{E917FB14-2F53-FFB7-F38E-E442E0C40B7C}"/>
          </ac:picMkLst>
        </pc:picChg>
        <pc:picChg chg="del">
          <ac:chgData name="Neemias Informatica Lima" userId="b77af7bd85500281" providerId="LiveId" clId="{C1AA422C-557B-42A4-8389-DD0BC27E6E3D}" dt="2024-06-27T13:32:08.476" v="2" actId="478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  <pc:picChg chg="add mod">
          <ac:chgData name="Neemias Informatica Lima" userId="b77af7bd85500281" providerId="LiveId" clId="{C1AA422C-557B-42A4-8389-DD0BC27E6E3D}" dt="2024-06-27T13:32:37.907" v="20" actId="962"/>
          <ac:picMkLst>
            <pc:docMk/>
            <pc:sldMk cId="613821706" sldId="271"/>
            <ac:picMk id="3" creationId="{844205A2-1EBC-1C25-8812-5461F6BE0F4D}"/>
          </ac:picMkLst>
        </pc:picChg>
        <pc:picChg chg="del">
          <ac:chgData name="Neemias Informatica Lima" userId="b77af7bd85500281" providerId="LiveId" clId="{C1AA422C-557B-42A4-8389-DD0BC27E6E3D}" dt="2024-06-27T13:32:09.607" v="3" actId="478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  <pc:picChg chg="add mod">
          <ac:chgData name="Neemias Informatica Lima" userId="b77af7bd85500281" providerId="LiveId" clId="{C1AA422C-557B-42A4-8389-DD0BC27E6E3D}" dt="2024-06-27T13:32:46.050" v="23" actId="962"/>
          <ac:picMkLst>
            <pc:docMk/>
            <pc:sldMk cId="3412323748" sldId="272"/>
            <ac:picMk id="3" creationId="{0DEFDA99-0706-7A6F-F36B-08153342CDA2}"/>
          </ac:picMkLst>
        </pc:picChg>
        <pc:picChg chg="del">
          <ac:chgData name="Neemias Informatica Lima" userId="b77af7bd85500281" providerId="LiveId" clId="{C1AA422C-557B-42A4-8389-DD0BC27E6E3D}" dt="2024-06-27T13:32:10.826" v="4" actId="478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  <pc:picChg chg="add mod">
          <ac:chgData name="Neemias Informatica Lima" userId="b77af7bd85500281" providerId="LiveId" clId="{C1AA422C-557B-42A4-8389-DD0BC27E6E3D}" dt="2024-06-27T13:32:52.869" v="26" actId="962"/>
          <ac:picMkLst>
            <pc:docMk/>
            <pc:sldMk cId="3920268793" sldId="273"/>
            <ac:picMk id="3" creationId="{F8D6FDF4-4FEC-437C-2D29-D5F86784CA95}"/>
          </ac:picMkLst>
        </pc:picChg>
        <pc:picChg chg="del">
          <ac:chgData name="Neemias Informatica Lima" userId="b77af7bd85500281" providerId="LiveId" clId="{C1AA422C-557B-42A4-8389-DD0BC27E6E3D}" dt="2024-06-27T13:32:12.459" v="5" actId="478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  <pc:picChg chg="add mod">
          <ac:chgData name="Neemias Informatica Lima" userId="b77af7bd85500281" providerId="LiveId" clId="{C1AA422C-557B-42A4-8389-DD0BC27E6E3D}" dt="2024-06-27T13:33:00.813" v="29" actId="962"/>
          <ac:picMkLst>
            <pc:docMk/>
            <pc:sldMk cId="22132168" sldId="274"/>
            <ac:picMk id="3" creationId="{5F2EC701-DFD2-AA15-9FB2-D1F33294DC66}"/>
          </ac:picMkLst>
        </pc:picChg>
        <pc:picChg chg="del">
          <ac:chgData name="Neemias Informatica Lima" userId="b77af7bd85500281" providerId="LiveId" clId="{C1AA422C-557B-42A4-8389-DD0BC27E6E3D}" dt="2024-06-27T13:32:13.482" v="6" actId="478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  <pc:picChg chg="add mod">
          <ac:chgData name="Neemias Informatica Lima" userId="b77af7bd85500281" providerId="LiveId" clId="{C1AA422C-557B-42A4-8389-DD0BC27E6E3D}" dt="2024-06-27T13:33:11.112" v="32" actId="962"/>
          <ac:picMkLst>
            <pc:docMk/>
            <pc:sldMk cId="4269271623" sldId="275"/>
            <ac:picMk id="3" creationId="{4D76D292-B608-1908-A7F6-C82A02CC46DA}"/>
          </ac:picMkLst>
        </pc:picChg>
        <pc:picChg chg="del">
          <ac:chgData name="Neemias Informatica Lima" userId="b77af7bd85500281" providerId="LiveId" clId="{C1AA422C-557B-42A4-8389-DD0BC27E6E3D}" dt="2024-06-27T13:32:15.410" v="7" actId="478"/>
          <ac:picMkLst>
            <pc:docMk/>
            <pc:sldMk cId="4269271623" sldId="275"/>
            <ac:picMk id="6" creationId="{573BACBC-C023-4B2B-F09D-B2EA39AA71B0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  <pc:picChg chg="del">
          <ac:chgData name="Neemias Informatica Lima" userId="b77af7bd85500281" providerId="LiveId" clId="{C1AA422C-557B-42A4-8389-DD0BC27E6E3D}" dt="2024-06-27T13:32:16.301" v="8" actId="478"/>
          <ac:picMkLst>
            <pc:docMk/>
            <pc:sldMk cId="2302156781" sldId="278"/>
            <ac:picMk id="3" creationId="{12C7AAAD-3C55-5D8F-EC49-E02F3CB8E5A5}"/>
          </ac:picMkLst>
        </pc:picChg>
        <pc:picChg chg="add mod">
          <ac:chgData name="Neemias Informatica Lima" userId="b77af7bd85500281" providerId="LiveId" clId="{C1AA422C-557B-42A4-8389-DD0BC27E6E3D}" dt="2024-06-27T13:33:16.481" v="35" actId="962"/>
          <ac:picMkLst>
            <pc:docMk/>
            <pc:sldMk cId="2302156781" sldId="278"/>
            <ac:picMk id="4" creationId="{1E5254EE-9B81-C0ED-55D2-221675E70766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  <pc:picChg chg="del">
          <ac:chgData name="Neemias Informatica Lima" userId="b77af7bd85500281" providerId="LiveId" clId="{93364F77-DF6F-48E0-8C51-948999EF2AA1}" dt="2024-07-11T11:24:29.719" v="0" actId="478"/>
          <ac:picMkLst>
            <pc:docMk/>
            <pc:sldMk cId="1644680900" sldId="268"/>
            <ac:picMk id="3" creationId="{C5C023B0-511D-0DA2-3C00-4C6CBAA1F8F0}"/>
          </ac:picMkLst>
        </pc:picChg>
        <pc:picChg chg="add del mod">
          <ac:chgData name="Neemias Informatica Lima" userId="b77af7bd85500281" providerId="LiveId" clId="{93364F77-DF6F-48E0-8C51-948999EF2AA1}" dt="2024-07-12T19:17:01.591" v="48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  <pc:picChg chg="add del mod">
          <ac:chgData name="Neemias Informatica Lima" userId="b77af7bd85500281" providerId="LiveId" clId="{93364F77-DF6F-48E0-8C51-948999EF2AA1}" dt="2024-07-12T19:17:01.464" v="47" actId="478"/>
          <ac:picMkLst>
            <pc:docMk/>
            <pc:sldMk cId="4137419252" sldId="269"/>
            <ac:picMk id="3" creationId="{5F7DD029-15A7-7304-F706-1D2DCF7E6FA9}"/>
          </ac:picMkLst>
        </pc:picChg>
        <pc:picChg chg="del">
          <ac:chgData name="Neemias Informatica Lima" userId="b77af7bd85500281" providerId="LiveId" clId="{93364F77-DF6F-48E0-8C51-948999EF2AA1}" dt="2024-07-11T11:24:30.759" v="1" actId="478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  <pc:picChg chg="add del mod">
          <ac:chgData name="Neemias Informatica Lima" userId="b77af7bd85500281" providerId="LiveId" clId="{93364F77-DF6F-48E0-8C51-948999EF2AA1}" dt="2024-07-12T19:17:01.324" v="46" actId="478"/>
          <ac:picMkLst>
            <pc:docMk/>
            <pc:sldMk cId="3747751760" sldId="270"/>
            <ac:picMk id="3" creationId="{AF9E42B0-5CAC-C25A-0721-D33B4498C254}"/>
          </ac:picMkLst>
        </pc:picChg>
        <pc:picChg chg="del">
          <ac:chgData name="Neemias Informatica Lima" userId="b77af7bd85500281" providerId="LiveId" clId="{93364F77-DF6F-48E0-8C51-948999EF2AA1}" dt="2024-07-11T11:24:32.599" v="2" actId="478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  <pc:picChg chg="add del mod">
          <ac:chgData name="Neemias Informatica Lima" userId="b77af7bd85500281" providerId="LiveId" clId="{93364F77-DF6F-48E0-8C51-948999EF2AA1}" dt="2024-07-12T19:17:01.191" v="45" actId="478"/>
          <ac:picMkLst>
            <pc:docMk/>
            <pc:sldMk cId="613821706" sldId="271"/>
            <ac:picMk id="3" creationId="{FA5633E0-C1B0-D3FB-DDA8-ECD71DFCE148}"/>
          </ac:picMkLst>
        </pc:picChg>
        <pc:picChg chg="del">
          <ac:chgData name="Neemias Informatica Lima" userId="b77af7bd85500281" providerId="LiveId" clId="{93364F77-DF6F-48E0-8C51-948999EF2AA1}" dt="2024-07-11T11:39:33.666" v="3" actId="478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  <pc:picChg chg="add del mod">
          <ac:chgData name="Neemias Informatica Lima" userId="b77af7bd85500281" providerId="LiveId" clId="{93364F77-DF6F-48E0-8C51-948999EF2AA1}" dt="2024-07-12T19:17:01.058" v="44" actId="478"/>
          <ac:picMkLst>
            <pc:docMk/>
            <pc:sldMk cId="3412323748" sldId="272"/>
            <ac:picMk id="3" creationId="{0BB72140-26F9-87F7-1658-C507EE92BD83}"/>
          </ac:picMkLst>
        </pc:picChg>
        <pc:picChg chg="del">
          <ac:chgData name="Neemias Informatica Lima" userId="b77af7bd85500281" providerId="LiveId" clId="{93364F77-DF6F-48E0-8C51-948999EF2AA1}" dt="2024-07-11T11:39:35.022" v="4" actId="478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  <pc:picChg chg="add del mod">
          <ac:chgData name="Neemias Informatica Lima" userId="b77af7bd85500281" providerId="LiveId" clId="{93364F77-DF6F-48E0-8C51-948999EF2AA1}" dt="2024-07-12T19:17:00.903" v="43" actId="478"/>
          <ac:picMkLst>
            <pc:docMk/>
            <pc:sldMk cId="3920268793" sldId="273"/>
            <ac:picMk id="3" creationId="{DC51A20A-12BF-3A76-3F0A-EEE679ADFACB}"/>
          </ac:picMkLst>
        </pc:picChg>
        <pc:picChg chg="del">
          <ac:chgData name="Neemias Informatica Lima" userId="b77af7bd85500281" providerId="LiveId" clId="{93364F77-DF6F-48E0-8C51-948999EF2AA1}" dt="2024-07-11T11:39:37.248" v="5" actId="478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  <pc:picChg chg="add mod">
          <ac:chgData name="Neemias Informatica Lima" userId="b77af7bd85500281" providerId="LiveId" clId="{93364F77-DF6F-48E0-8C51-948999EF2AA1}" dt="2024-07-11T11:41:19.184" v="30" actId="962"/>
          <ac:picMkLst>
            <pc:docMk/>
            <pc:sldMk cId="22132168" sldId="274"/>
            <ac:picMk id="3" creationId="{E57CD207-0C35-1736-1CFC-9FA02A15E75A}"/>
          </ac:picMkLst>
        </pc:picChg>
        <pc:picChg chg="del">
          <ac:chgData name="Neemias Informatica Lima" userId="b77af7bd85500281" providerId="LiveId" clId="{93364F77-DF6F-48E0-8C51-948999EF2AA1}" dt="2024-07-11T11:39:38.582" v="6" actId="478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  <pc:picChg chg="add del">
          <ac:chgData name="Neemias Informatica Lima" userId="b77af7bd85500281" providerId="LiveId" clId="{93364F77-DF6F-48E0-8C51-948999EF2AA1}" dt="2024-07-12T14:33:49.520" v="33" actId="478"/>
          <ac:picMkLst>
            <pc:docMk/>
            <pc:sldMk cId="4269271623" sldId="275"/>
            <ac:picMk id="3" creationId="{D0541016-EE59-EF9E-57E3-92A37991C409}"/>
          </ac:picMkLst>
        </pc:picChg>
        <pc:picChg chg="del">
          <ac:chgData name="Neemias Informatica Lima" userId="b77af7bd85500281" providerId="LiveId" clId="{93364F77-DF6F-48E0-8C51-948999EF2AA1}" dt="2024-07-11T11:39:39.852" v="7" actId="478"/>
          <ac:picMkLst>
            <pc:docMk/>
            <pc:sldMk cId="4269271623" sldId="275"/>
            <ac:picMk id="4" creationId="{0696BF21-179E-230F-1E5F-6AA5A6321B38}"/>
          </ac:picMkLst>
        </pc:picChg>
        <pc:picChg chg="add mod">
          <ac:chgData name="Neemias Informatica Lima" userId="b77af7bd85500281" providerId="LiveId" clId="{93364F77-DF6F-48E0-8C51-948999EF2AA1}" dt="2024-07-12T14:33:51.685" v="36" actId="962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  <pc:picChg chg="del">
          <ac:chgData name="Neemias Informatica Lima" userId="b77af7bd85500281" providerId="LiveId" clId="{93364F77-DF6F-48E0-8C51-948999EF2AA1}" dt="2024-07-11T11:39:41.287" v="8" actId="478"/>
          <ac:picMkLst>
            <pc:docMk/>
            <pc:sldMk cId="2302156781" sldId="278"/>
            <ac:picMk id="3" creationId="{3B9069FE-DAE6-E1C7-8FC3-6839525CA9D1}"/>
          </ac:picMkLst>
        </pc:picChg>
        <pc:picChg chg="add mod">
          <ac:chgData name="Neemias Informatica Lima" userId="b77af7bd85500281" providerId="LiveId" clId="{93364F77-DF6F-48E0-8C51-948999EF2AA1}" dt="2024-07-12T19:17:14.456" v="51" actId="962"/>
          <ac:picMkLst>
            <pc:docMk/>
            <pc:sldMk cId="2302156781" sldId="278"/>
            <ac:picMk id="3" creationId="{65BC3A7E-2A90-89BB-ECFC-40FECDC78DDD}"/>
          </ac:picMkLst>
        </pc:picChg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  <pc:picChg chg="del">
          <ac:chgData name="Neemias Informatica Lima" userId="b77af7bd85500281" providerId="LiveId" clId="{93364F77-DF6F-48E0-8C51-948999EF2AA1}" dt="2024-07-11T11:39:43.007" v="9" actId="478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  <pc:picChg chg="add mod">
          <ac:chgData name="Neemias Informatica Lima" userId="b77af7bd85500281" providerId="LiveId" clId="{3AC96DFE-E24E-4BAE-B7E9-90699FF5F301}" dt="2024-06-20T11:22:51.386" v="13" actId="962"/>
          <ac:picMkLst>
            <pc:docMk/>
            <pc:sldMk cId="1644680900" sldId="268"/>
            <ac:picMk id="3" creationId="{44AAF077-AC4D-DBF6-387E-EDD28A3DEB57}"/>
          </ac:picMkLst>
        </pc:picChg>
        <pc:picChg chg="del">
          <ac:chgData name="Neemias Informatica Lima" userId="b77af7bd85500281" providerId="LiveId" clId="{3AC96DFE-E24E-4BAE-B7E9-90699FF5F301}" dt="2024-06-20T11:22:27.647" v="0" actId="478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  <pc:picChg chg="del">
          <ac:chgData name="Neemias Informatica Lima" userId="b77af7bd85500281" providerId="LiveId" clId="{3AC96DFE-E24E-4BAE-B7E9-90699FF5F301}" dt="2024-06-20T11:22:28.565" v="1" actId="478"/>
          <ac:picMkLst>
            <pc:docMk/>
            <pc:sldMk cId="4137419252" sldId="269"/>
            <ac:picMk id="3" creationId="{A5EF257D-0DE6-137E-EA22-CFCD24B67799}"/>
          </ac:picMkLst>
        </pc:picChg>
        <pc:picChg chg="add mod">
          <ac:chgData name="Neemias Informatica Lima" userId="b77af7bd85500281" providerId="LiveId" clId="{3AC96DFE-E24E-4BAE-B7E9-90699FF5F301}" dt="2024-06-20T11:22:56.707" v="16" actId="962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  <pc:picChg chg="del">
          <ac:chgData name="Neemias Informatica Lima" userId="b77af7bd85500281" providerId="LiveId" clId="{3AC96DFE-E24E-4BAE-B7E9-90699FF5F301}" dt="2024-06-20T11:22:29.671" v="2" actId="478"/>
          <ac:picMkLst>
            <pc:docMk/>
            <pc:sldMk cId="3747751760" sldId="270"/>
            <ac:picMk id="3" creationId="{CF9F56BF-CE76-1914-B800-F9973F19D445}"/>
          </ac:picMkLst>
        </pc:picChg>
        <pc:picChg chg="add mod">
          <ac:chgData name="Neemias Informatica Lima" userId="b77af7bd85500281" providerId="LiveId" clId="{3AC96DFE-E24E-4BAE-B7E9-90699FF5F301}" dt="2024-06-20T11:23:03.009" v="19" actId="962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  <pc:picChg chg="del">
          <ac:chgData name="Neemias Informatica Lima" userId="b77af7bd85500281" providerId="LiveId" clId="{3AC96DFE-E24E-4BAE-B7E9-90699FF5F301}" dt="2024-06-20T11:22:31.203" v="3" actId="478"/>
          <ac:picMkLst>
            <pc:docMk/>
            <pc:sldMk cId="613821706" sldId="271"/>
            <ac:picMk id="3" creationId="{47EBF7C7-CDC9-441D-5927-FBC9A5AD501C}"/>
          </ac:picMkLst>
        </pc:picChg>
        <pc:picChg chg="add del mod">
          <ac:chgData name="Neemias Informatica Lima" userId="b77af7bd85500281" providerId="LiveId" clId="{3AC96DFE-E24E-4BAE-B7E9-90699FF5F301}" dt="2024-06-20T11:24:01.025" v="36" actId="478"/>
          <ac:picMkLst>
            <pc:docMk/>
            <pc:sldMk cId="613821706" sldId="271"/>
            <ac:picMk id="4" creationId="{9084B3D3-872C-E6EF-D5F5-F75C93F37D71}"/>
          </ac:picMkLst>
        </pc:picChg>
        <pc:picChg chg="add mod">
          <ac:chgData name="Neemias Informatica Lima" userId="b77af7bd85500281" providerId="LiveId" clId="{3AC96DFE-E24E-4BAE-B7E9-90699FF5F301}" dt="2024-06-20T11:24:02.512" v="37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  <pc:picChg chg="del">
          <ac:chgData name="Neemias Informatica Lima" userId="b77af7bd85500281" providerId="LiveId" clId="{3AC96DFE-E24E-4BAE-B7E9-90699FF5F301}" dt="2024-06-20T11:22:32.250" v="4" actId="478"/>
          <ac:picMkLst>
            <pc:docMk/>
            <pc:sldMk cId="3412323748" sldId="272"/>
            <ac:picMk id="3" creationId="{4856B217-668E-08BE-6B86-2383FE978674}"/>
          </ac:picMkLst>
        </pc:picChg>
        <pc:picChg chg="add mod">
          <ac:chgData name="Neemias Informatica Lima" userId="b77af7bd85500281" providerId="LiveId" clId="{3AC96DFE-E24E-4BAE-B7E9-90699FF5F301}" dt="2024-06-20T11:23:21.570" v="25" actId="962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  <pc:picChg chg="del">
          <ac:chgData name="Neemias Informatica Lima" userId="b77af7bd85500281" providerId="LiveId" clId="{3AC96DFE-E24E-4BAE-B7E9-90699FF5F301}" dt="2024-06-20T11:22:33.891" v="5" actId="478"/>
          <ac:picMkLst>
            <pc:docMk/>
            <pc:sldMk cId="3920268793" sldId="273"/>
            <ac:picMk id="3" creationId="{962827E0-12CF-D8D3-3E8F-89360972611F}"/>
          </ac:picMkLst>
        </pc:picChg>
        <pc:picChg chg="add mod">
          <ac:chgData name="Neemias Informatica Lima" userId="b77af7bd85500281" providerId="LiveId" clId="{3AC96DFE-E24E-4BAE-B7E9-90699FF5F301}" dt="2024-06-20T11:23:27.737" v="28" actId="962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  <pc:picChg chg="del">
          <ac:chgData name="Neemias Informatica Lima" userId="b77af7bd85500281" providerId="LiveId" clId="{3AC96DFE-E24E-4BAE-B7E9-90699FF5F301}" dt="2024-06-20T11:22:35.697" v="6" actId="478"/>
          <ac:picMkLst>
            <pc:docMk/>
            <pc:sldMk cId="22132168" sldId="274"/>
            <ac:picMk id="3" creationId="{D5B2F812-CBB8-1F7E-D6DD-DBDD87D4F1D7}"/>
          </ac:picMkLst>
        </pc:picChg>
        <pc:picChg chg="add mod">
          <ac:chgData name="Neemias Informatica Lima" userId="b77af7bd85500281" providerId="LiveId" clId="{3AC96DFE-E24E-4BAE-B7E9-90699FF5F301}" dt="2024-06-20T11:23:34.839" v="31" actId="962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  <pc:picChg chg="del">
          <ac:chgData name="Neemias Informatica Lima" userId="b77af7bd85500281" providerId="LiveId" clId="{3AC96DFE-E24E-4BAE-B7E9-90699FF5F301}" dt="2024-06-20T11:22:36.867" v="7" actId="478"/>
          <ac:picMkLst>
            <pc:docMk/>
            <pc:sldMk cId="4269271623" sldId="275"/>
            <ac:picMk id="3" creationId="{EE33E45F-ECA4-BC70-0039-5C3D403CD299}"/>
          </ac:picMkLst>
        </pc:picChg>
        <pc:picChg chg="add del mod">
          <ac:chgData name="Neemias Informatica Lima" userId="b77af7bd85500281" providerId="LiveId" clId="{3AC96DFE-E24E-4BAE-B7E9-90699FF5F301}" dt="2024-06-20T11:23:51.183" v="35" actId="21"/>
          <ac:picMkLst>
            <pc:docMk/>
            <pc:sldMk cId="4269271623" sldId="275"/>
            <ac:picMk id="4" creationId="{45D7452D-D995-E217-1022-BD76646D3C21}"/>
          </ac:picMkLst>
        </pc:picChg>
        <pc:picChg chg="add mod">
          <ac:chgData name="Neemias Informatica Lima" userId="b77af7bd85500281" providerId="LiveId" clId="{3AC96DFE-E24E-4BAE-B7E9-90699FF5F301}" dt="2024-06-20T11:24:21.775" v="40" actId="962"/>
          <ac:picMkLst>
            <pc:docMk/>
            <pc:sldMk cId="4269271623" sldId="275"/>
            <ac:picMk id="6" creationId="{573BACBC-C023-4B2B-F09D-B2EA39AA71B0}"/>
          </ac:picMkLst>
        </pc:picChg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  <pc:picChg chg="del">
          <ac:chgData name="Neemias Informatica Lima" userId="b77af7bd85500281" providerId="LiveId" clId="{3AC96DFE-E24E-4BAE-B7E9-90699FF5F301}" dt="2024-06-20T11:22:38.143" v="8" actId="478"/>
          <ac:picMkLst>
            <pc:docMk/>
            <pc:sldMk cId="1126005999" sldId="276"/>
            <ac:picMk id="3" creationId="{99EBF7C4-5B42-721B-E640-520B7B7FEDF5}"/>
          </ac:picMkLst>
        </pc:picChg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  <pc:picChg chg="del">
          <ac:chgData name="Neemias Informatica Lima" userId="b77af7bd85500281" providerId="LiveId" clId="{3AC96DFE-E24E-4BAE-B7E9-90699FF5F301}" dt="2024-06-20T11:22:39.667" v="9" actId="478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  <pc:picChg chg="add mod">
          <ac:chgData name="Neemias Informatica Lima" userId="b77af7bd85500281" providerId="LiveId" clId="{3AC96DFE-E24E-4BAE-B7E9-90699FF5F301}" dt="2024-06-21T09:49:31.237" v="45" actId="962"/>
          <ac:picMkLst>
            <pc:docMk/>
            <pc:sldMk cId="2302156781" sldId="278"/>
            <ac:picMk id="3" creationId="{12C7AAAD-3C55-5D8F-EC49-E02F3CB8E5A5}"/>
          </ac:picMkLst>
        </pc:picChg>
        <pc:picChg chg="del">
          <ac:chgData name="Neemias Informatica Lima" userId="b77af7bd85500281" providerId="LiveId" clId="{3AC96DFE-E24E-4BAE-B7E9-90699FF5F301}" dt="2024-06-20T11:22:41.530" v="10" actId="478"/>
          <ac:picMkLst>
            <pc:docMk/>
            <pc:sldMk cId="2302156781" sldId="278"/>
            <ac:picMk id="3" creationId="{A4BB4CE8-71FB-9BE5-7360-E9CE12385168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12.802" v="15" actId="14100"/>
        <pc:sldMkLst>
          <pc:docMk/>
          <pc:sldMk cId="994347174" sldId="267"/>
        </pc:sldMkLst>
        <pc:spChg chg="mod">
          <ac:chgData name="Neemias Informatica Lima" userId="b77af7bd85500281" providerId="LiveId" clId="{093A20AE-F3E1-4521-9138-E0F046E7DE1B}" dt="2024-07-05T16:47:41.884" v="10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093A20AE-F3E1-4521-9138-E0F046E7DE1B}" dt="2024-07-05T16:47:58.811" v="11" actId="478"/>
          <ac:picMkLst>
            <pc:docMk/>
            <pc:sldMk cId="994347174" sldId="267"/>
            <ac:picMk id="2" creationId="{783DFADE-421C-D1FF-0C9E-71BCB0E362F4}"/>
          </ac:picMkLst>
        </pc:picChg>
        <pc:picChg chg="add mod">
          <ac:chgData name="Neemias Informatica Lima" userId="b77af7bd85500281" providerId="LiveId" clId="{093A20AE-F3E1-4521-9138-E0F046E7DE1B}" dt="2024-07-05T16:48:12.802" v="15" actId="14100"/>
          <ac:picMkLst>
            <pc:docMk/>
            <pc:sldMk cId="994347174" sldId="267"/>
            <ac:picMk id="7" creationId="{FEFAD0EA-AA9C-3406-267F-2F24BE59474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  <pc:picChg chg="add mod">
          <ac:chgData name="Neemias Informatica Lima" userId="b77af7bd85500281" providerId="LiveId" clId="{093A20AE-F3E1-4521-9138-E0F046E7DE1B}" dt="2024-07-05T16:48:21.673" v="18" actId="962"/>
          <ac:picMkLst>
            <pc:docMk/>
            <pc:sldMk cId="1644680900" sldId="268"/>
            <ac:picMk id="3" creationId="{C5C023B0-511D-0DA2-3C00-4C6CBAA1F8F0}"/>
          </ac:picMkLst>
        </pc:picChg>
        <pc:picChg chg="del">
          <ac:chgData name="Neemias Informatica Lima" userId="b77af7bd85500281" providerId="LiveId" clId="{093A20AE-F3E1-4521-9138-E0F046E7DE1B}" dt="2024-07-05T16:47:26.921" v="0" actId="478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  <pc:picChg chg="del">
          <ac:chgData name="Neemias Informatica Lima" userId="b77af7bd85500281" providerId="LiveId" clId="{093A20AE-F3E1-4521-9138-E0F046E7DE1B}" dt="2024-07-05T16:47:28.191" v="1" actId="478"/>
          <ac:picMkLst>
            <pc:docMk/>
            <pc:sldMk cId="4137419252" sldId="269"/>
            <ac:picMk id="3" creationId="{BA8E6E0F-BA46-006F-675F-C20B6D4435A3}"/>
          </ac:picMkLst>
        </pc:picChg>
        <pc:picChg chg="add mod">
          <ac:chgData name="Neemias Informatica Lima" userId="b77af7bd85500281" providerId="LiveId" clId="{093A20AE-F3E1-4521-9138-E0F046E7DE1B}" dt="2024-07-05T16:48:27.252" v="21" actId="962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  <pc:picChg chg="del">
          <ac:chgData name="Neemias Informatica Lima" userId="b77af7bd85500281" providerId="LiveId" clId="{093A20AE-F3E1-4521-9138-E0F046E7DE1B}" dt="2024-07-05T16:47:29.405" v="2" actId="478"/>
          <ac:picMkLst>
            <pc:docMk/>
            <pc:sldMk cId="3747751760" sldId="270"/>
            <ac:picMk id="3" creationId="{E917FB14-2F53-FFB7-F38E-E442E0C40B7C}"/>
          </ac:picMkLst>
        </pc:picChg>
        <pc:picChg chg="add mod">
          <ac:chgData name="Neemias Informatica Lima" userId="b77af7bd85500281" providerId="LiveId" clId="{093A20AE-F3E1-4521-9138-E0F046E7DE1B}" dt="2024-07-05T16:48:36.466" v="24" actId="962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  <pc:picChg chg="del">
          <ac:chgData name="Neemias Informatica Lima" userId="b77af7bd85500281" providerId="LiveId" clId="{093A20AE-F3E1-4521-9138-E0F046E7DE1B}" dt="2024-07-05T16:47:30.467" v="3" actId="478"/>
          <ac:picMkLst>
            <pc:docMk/>
            <pc:sldMk cId="613821706" sldId="271"/>
            <ac:picMk id="3" creationId="{844205A2-1EBC-1C25-8812-5461F6BE0F4D}"/>
          </ac:picMkLst>
        </pc:picChg>
        <pc:picChg chg="add mod">
          <ac:chgData name="Neemias Informatica Lima" userId="b77af7bd85500281" providerId="LiveId" clId="{093A20AE-F3E1-4521-9138-E0F046E7DE1B}" dt="2024-07-05T16:48:43.056" v="27" actId="962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  <pc:picChg chg="del">
          <ac:chgData name="Neemias Informatica Lima" userId="b77af7bd85500281" providerId="LiveId" clId="{093A20AE-F3E1-4521-9138-E0F046E7DE1B}" dt="2024-07-05T16:47:31.582" v="4" actId="478"/>
          <ac:picMkLst>
            <pc:docMk/>
            <pc:sldMk cId="3412323748" sldId="272"/>
            <ac:picMk id="3" creationId="{0DEFDA99-0706-7A6F-F36B-08153342CDA2}"/>
          </ac:picMkLst>
        </pc:picChg>
        <pc:picChg chg="add mod">
          <ac:chgData name="Neemias Informatica Lima" userId="b77af7bd85500281" providerId="LiveId" clId="{093A20AE-F3E1-4521-9138-E0F046E7DE1B}" dt="2024-07-05T16:48:49.194" v="30" actId="962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  <pc:picChg chg="del">
          <ac:chgData name="Neemias Informatica Lima" userId="b77af7bd85500281" providerId="LiveId" clId="{093A20AE-F3E1-4521-9138-E0F046E7DE1B}" dt="2024-07-05T16:47:33.093" v="5" actId="478"/>
          <ac:picMkLst>
            <pc:docMk/>
            <pc:sldMk cId="3920268793" sldId="273"/>
            <ac:picMk id="3" creationId="{F8D6FDF4-4FEC-437C-2D29-D5F86784CA95}"/>
          </ac:picMkLst>
        </pc:picChg>
        <pc:picChg chg="add mod">
          <ac:chgData name="Neemias Informatica Lima" userId="b77af7bd85500281" providerId="LiveId" clId="{093A20AE-F3E1-4521-9138-E0F046E7DE1B}" dt="2024-07-05T16:48:55.377" v="33" actId="962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  <pc:picChg chg="del">
          <ac:chgData name="Neemias Informatica Lima" userId="b77af7bd85500281" providerId="LiveId" clId="{093A20AE-F3E1-4521-9138-E0F046E7DE1B}" dt="2024-07-05T16:47:34.981" v="6" actId="478"/>
          <ac:picMkLst>
            <pc:docMk/>
            <pc:sldMk cId="22132168" sldId="274"/>
            <ac:picMk id="3" creationId="{5F2EC701-DFD2-AA15-9FB2-D1F33294DC66}"/>
          </ac:picMkLst>
        </pc:picChg>
        <pc:picChg chg="add mod">
          <ac:chgData name="Neemias Informatica Lima" userId="b77af7bd85500281" providerId="LiveId" clId="{093A20AE-F3E1-4521-9138-E0F046E7DE1B}" dt="2024-07-05T16:49:01.590" v="36" actId="962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  <pc:picChg chg="del">
          <ac:chgData name="Neemias Informatica Lima" userId="b77af7bd85500281" providerId="LiveId" clId="{093A20AE-F3E1-4521-9138-E0F046E7DE1B}" dt="2024-07-05T16:47:36.137" v="7" actId="478"/>
          <ac:picMkLst>
            <pc:docMk/>
            <pc:sldMk cId="4269271623" sldId="275"/>
            <ac:picMk id="3" creationId="{4D76D292-B608-1908-A7F6-C82A02CC46DA}"/>
          </ac:picMkLst>
        </pc:picChg>
        <pc:picChg chg="add mod">
          <ac:chgData name="Neemias Informatica Lima" userId="b77af7bd85500281" providerId="LiveId" clId="{093A20AE-F3E1-4521-9138-E0F046E7DE1B}" dt="2024-07-05T16:49:07.968" v="39" actId="962"/>
          <ac:picMkLst>
            <pc:docMk/>
            <pc:sldMk cId="4269271623" sldId="275"/>
            <ac:picMk id="4" creationId="{0696BF21-179E-230F-1E5F-6AA5A6321B38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  <pc:picChg chg="add mod">
          <ac:chgData name="Neemias Informatica Lima" userId="b77af7bd85500281" providerId="LiveId" clId="{093A20AE-F3E1-4521-9138-E0F046E7DE1B}" dt="2024-07-05T16:49:23.214" v="43" actId="962"/>
          <ac:picMkLst>
            <pc:docMk/>
            <pc:sldMk cId="2302156781" sldId="278"/>
            <ac:picMk id="3" creationId="{3B9069FE-DAE6-E1C7-8FC3-6839525CA9D1}"/>
          </ac:picMkLst>
        </pc:picChg>
        <pc:picChg chg="del">
          <ac:chgData name="Neemias Informatica Lima" userId="b77af7bd85500281" providerId="LiveId" clId="{093A20AE-F3E1-4521-9138-E0F046E7DE1B}" dt="2024-07-05T16:47:37.287" v="8" actId="478"/>
          <ac:picMkLst>
            <pc:docMk/>
            <pc:sldMk cId="2302156781" sldId="278"/>
            <ac:picMk id="4" creationId="{1E5254EE-9B81-C0ED-55D2-221675E70766}"/>
          </ac:picMkLst>
        </pc:picChg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  <pc:picChg chg="add mod">
          <ac:chgData name="Neemias Informatica Lima" userId="b77af7bd85500281" providerId="LiveId" clId="{093A20AE-F3E1-4521-9138-E0F046E7DE1B}" dt="2024-07-05T16:49:31.839" v="46" actId="962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delSp modSp add mod ord">
        <pc:chgData name="Neemias Informatica Lima" userId="b77af7bd85500281" providerId="LiveId" clId="{1DE63077-FB5E-4BF1-8DD8-50D88AA91047}" dt="2024-06-13T20:03:08.160" v="15" actId="27614"/>
        <pc:sldMkLst>
          <pc:docMk/>
          <pc:sldMk cId="1644680900" sldId="268"/>
        </pc:sldMkLst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6" creationId="{4486522B-D171-4B11-A362-910438A639E2}"/>
          </ac:spMkLst>
        </pc:spChg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8" creationId="{52434B48-5203-4E7A-89AC-23632D6C3B17}"/>
          </ac:spMkLst>
        </pc:sp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2" creationId="{783DFADE-421C-D1FF-0C9E-71BCB0E362F4}"/>
          </ac:picMkLst>
        </pc:picChg>
        <pc:picChg chg="del">
          <ac:chgData name="Neemias Informatica Lima" userId="b77af7bd85500281" providerId="LiveId" clId="{1DE63077-FB5E-4BF1-8DD8-50D88AA91047}" dt="2024-06-13T20:02:46.183" v="5" actId="478"/>
          <ac:picMkLst>
            <pc:docMk/>
            <pc:sldMk cId="1644680900" sldId="268"/>
            <ac:picMk id="3" creationId="{EDD08997-FF44-41E8-8C69-3AEEAE0D1102}"/>
          </ac:picMkLst>
        </pc:pic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5" creationId="{B8DF6AA3-2CCB-4FD9-5665-401644183C9A}"/>
          </ac:picMkLst>
        </pc:picChg>
        <pc:picChg chg="add mod">
          <ac:chgData name="Neemias Informatica Lima" userId="b77af7bd85500281" providerId="LiveId" clId="{1DE63077-FB5E-4BF1-8DD8-50D88AA91047}" dt="2024-06-13T20:03:08.160" v="15" actId="27614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modSp add mod">
        <pc:chgData name="Neemias Informatica Lima" userId="b77af7bd85500281" providerId="LiveId" clId="{1DE63077-FB5E-4BF1-8DD8-50D88AA91047}" dt="2024-06-13T20:03:13.208" v="18" actId="962"/>
        <pc:sldMkLst>
          <pc:docMk/>
          <pc:sldMk cId="4137419252" sldId="269"/>
        </pc:sldMkLst>
        <pc:picChg chg="add mod">
          <ac:chgData name="Neemias Informatica Lima" userId="b77af7bd85500281" providerId="LiveId" clId="{1DE63077-FB5E-4BF1-8DD8-50D88AA91047}" dt="2024-06-13T20:03:13.208" v="18" actId="962"/>
          <ac:picMkLst>
            <pc:docMk/>
            <pc:sldMk cId="4137419252" sldId="269"/>
            <ac:picMk id="3" creationId="{A5EF257D-0DE6-137E-EA22-CFCD24B67799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0.053" v="21" actId="962"/>
        <pc:sldMkLst>
          <pc:docMk/>
          <pc:sldMk cId="3747751760" sldId="270"/>
        </pc:sldMkLst>
        <pc:picChg chg="add mod">
          <ac:chgData name="Neemias Informatica Lima" userId="b77af7bd85500281" providerId="LiveId" clId="{1DE63077-FB5E-4BF1-8DD8-50D88AA91047}" dt="2024-06-13T20:03:20.053" v="21" actId="962"/>
          <ac:picMkLst>
            <pc:docMk/>
            <pc:sldMk cId="3747751760" sldId="270"/>
            <ac:picMk id="3" creationId="{CF9F56BF-CE76-1914-B800-F9973F19D445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6.536" v="24" actId="962"/>
        <pc:sldMkLst>
          <pc:docMk/>
          <pc:sldMk cId="613821706" sldId="271"/>
        </pc:sldMkLst>
        <pc:picChg chg="add mod">
          <ac:chgData name="Neemias Informatica Lima" userId="b77af7bd85500281" providerId="LiveId" clId="{1DE63077-FB5E-4BF1-8DD8-50D88AA91047}" dt="2024-06-13T20:03:26.536" v="24" actId="962"/>
          <ac:picMkLst>
            <pc:docMk/>
            <pc:sldMk cId="613821706" sldId="271"/>
            <ac:picMk id="3" creationId="{47EBF7C7-CDC9-441D-5927-FBC9A5AD501C}"/>
          </ac:picMkLst>
        </pc:picChg>
      </pc:sldChg>
      <pc:sldChg chg="addSp modSp add mod">
        <pc:chgData name="Neemias Informatica Lima" userId="b77af7bd85500281" providerId="LiveId" clId="{1DE63077-FB5E-4BF1-8DD8-50D88AA91047}" dt="2024-06-13T20:03:32.915" v="27" actId="962"/>
        <pc:sldMkLst>
          <pc:docMk/>
          <pc:sldMk cId="3412323748" sldId="272"/>
        </pc:sldMkLst>
        <pc:picChg chg="add mod">
          <ac:chgData name="Neemias Informatica Lima" userId="b77af7bd85500281" providerId="LiveId" clId="{1DE63077-FB5E-4BF1-8DD8-50D88AA91047}" dt="2024-06-13T20:03:32.915" v="27" actId="962"/>
          <ac:picMkLst>
            <pc:docMk/>
            <pc:sldMk cId="3412323748" sldId="272"/>
            <ac:picMk id="3" creationId="{4856B217-668E-08BE-6B86-2383FE978674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0.846" v="30" actId="962"/>
        <pc:sldMkLst>
          <pc:docMk/>
          <pc:sldMk cId="3920268793" sldId="273"/>
        </pc:sldMkLst>
        <pc:picChg chg="add mod">
          <ac:chgData name="Neemias Informatica Lima" userId="b77af7bd85500281" providerId="LiveId" clId="{1DE63077-FB5E-4BF1-8DD8-50D88AA91047}" dt="2024-06-13T20:03:40.846" v="30" actId="962"/>
          <ac:picMkLst>
            <pc:docMk/>
            <pc:sldMk cId="3920268793" sldId="273"/>
            <ac:picMk id="3" creationId="{962827E0-12CF-D8D3-3E8F-89360972611F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1DE63077-FB5E-4BF1-8DD8-50D88AA91047}" dt="2024-06-13T20:03:48.294" v="33" actId="962"/>
          <ac:picMkLst>
            <pc:docMk/>
            <pc:sldMk cId="22132168" sldId="274"/>
            <ac:picMk id="3" creationId="{D5B2F812-CBB8-1F7E-D6DD-DBDD87D4F1D7}"/>
          </ac:picMkLst>
        </pc:picChg>
      </pc:sldChg>
      <pc:sldChg chg="addSp modSp add mod">
        <pc:chgData name="Neemias Informatica Lima" userId="b77af7bd85500281" providerId="LiveId" clId="{1DE63077-FB5E-4BF1-8DD8-50D88AA91047}" dt="2024-06-13T20:03:57.760" v="35" actId="27614"/>
        <pc:sldMkLst>
          <pc:docMk/>
          <pc:sldMk cId="4269271623" sldId="275"/>
        </pc:sldMkLst>
        <pc:picChg chg="add mod">
          <ac:chgData name="Neemias Informatica Lima" userId="b77af7bd85500281" providerId="LiveId" clId="{1DE63077-FB5E-4BF1-8DD8-50D88AA91047}" dt="2024-06-13T20:03:57.760" v="35" actId="27614"/>
          <ac:picMkLst>
            <pc:docMk/>
            <pc:sldMk cId="4269271623" sldId="275"/>
            <ac:picMk id="3" creationId="{EE33E45F-ECA4-BC70-0039-5C3D403CD299}"/>
          </ac:picMkLst>
        </pc:picChg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  <pc:picChg chg="add mod">
          <ac:chgData name="Neemias Informatica Lima" userId="b77af7bd85500281" providerId="LiveId" clId="{1DE63077-FB5E-4BF1-8DD8-50D88AA91047}" dt="2024-06-13T20:04:08.907" v="39" actId="962"/>
          <ac:picMkLst>
            <pc:docMk/>
            <pc:sldMk cId="1126005999" sldId="276"/>
            <ac:picMk id="3" creationId="{99EBF7C4-5B42-721B-E640-520B7B7FEDF5}"/>
          </ac:picMkLst>
        </pc:picChg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  <pc:picChg chg="add del mod">
          <ac:chgData name="Neemias Informatica Lima" userId="b77af7bd85500281" providerId="LiveId" clId="{1DE63077-FB5E-4BF1-8DD8-50D88AA91047}" dt="2024-06-13T20:04:24.984" v="44" actId="478"/>
          <ac:picMkLst>
            <pc:docMk/>
            <pc:sldMk cId="4007405569" sldId="277"/>
            <ac:picMk id="3" creationId="{4F2C6E63-A8E8-7BED-A433-716DE9984DEE}"/>
          </ac:picMkLst>
        </pc:picChg>
        <pc:picChg chg="add mod">
          <ac:chgData name="Neemias Informatica Lima" userId="b77af7bd85500281" providerId="LiveId" clId="{1DE63077-FB5E-4BF1-8DD8-50D88AA91047}" dt="2024-06-13T20:04:31.538" v="47" actId="962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modSp add mod">
        <pc:chgData name="Neemias Informatica Lima" userId="b77af7bd85500281" providerId="LiveId" clId="{1DE63077-FB5E-4BF1-8DD8-50D88AA91047}" dt="2024-06-14T10:43:22.137" v="50" actId="962"/>
        <pc:sldMkLst>
          <pc:docMk/>
          <pc:sldMk cId="2302156781" sldId="278"/>
        </pc:sldMkLst>
        <pc:picChg chg="add mod">
          <ac:chgData name="Neemias Informatica Lima" userId="b77af7bd85500281" providerId="LiveId" clId="{1DE63077-FB5E-4BF1-8DD8-50D88AA91047}" dt="2024-06-14T10:43:22.137" v="50" actId="962"/>
          <ac:picMkLst>
            <pc:docMk/>
            <pc:sldMk cId="2302156781" sldId="278"/>
            <ac:picMk id="3" creationId="{A4BB4CE8-71FB-9BE5-7360-E9CE12385168}"/>
          </ac:picMkLst>
        </pc:picChg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05.153" v="11" actId="962"/>
        <pc:sldMkLst>
          <pc:docMk/>
          <pc:sldMk cId="358973637" sldId="268"/>
        </pc:sldMkLst>
        <pc:picChg chg="del">
          <ac:chgData name="Neemias Informatica Lima" userId="b77af7bd85500281" providerId="LiveId" clId="{3C8A559E-649C-4E02-A482-9A77A498EB0A}" dt="2024-04-03T23:10:30.578" v="0" actId="478"/>
          <ac:picMkLst>
            <pc:docMk/>
            <pc:sldMk cId="358973637" sldId="268"/>
            <ac:picMk id="3" creationId="{EF1EE48D-52BE-C32D-0932-8A124CB9A28D}"/>
          </ac:picMkLst>
        </pc:picChg>
        <pc:picChg chg="add mod">
          <ac:chgData name="Neemias Informatica Lima" userId="b77af7bd85500281" providerId="LiveId" clId="{3C8A559E-649C-4E02-A482-9A77A498EB0A}" dt="2024-04-03T23:11:05.153" v="11" actId="962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16.452" v="14" actId="962"/>
        <pc:sldMkLst>
          <pc:docMk/>
          <pc:sldMk cId="2824977652" sldId="269"/>
        </pc:sldMkLst>
        <pc:picChg chg="del">
          <ac:chgData name="Neemias Informatica Lima" userId="b77af7bd85500281" providerId="LiveId" clId="{3C8A559E-649C-4E02-A482-9A77A498EB0A}" dt="2024-04-03T23:10:31.586" v="1" actId="478"/>
          <ac:picMkLst>
            <pc:docMk/>
            <pc:sldMk cId="2824977652" sldId="269"/>
            <ac:picMk id="3" creationId="{30533313-0C8C-BC70-E12D-17CC431BF175}"/>
          </ac:picMkLst>
        </pc:picChg>
        <pc:picChg chg="add mod">
          <ac:chgData name="Neemias Informatica Lima" userId="b77af7bd85500281" providerId="LiveId" clId="{3C8A559E-649C-4E02-A482-9A77A498EB0A}" dt="2024-04-03T23:11:16.452" v="14" actId="962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24.381" v="17" actId="962"/>
        <pc:sldMkLst>
          <pc:docMk/>
          <pc:sldMk cId="191442360" sldId="270"/>
        </pc:sldMkLst>
        <pc:picChg chg="del">
          <ac:chgData name="Neemias Informatica Lima" userId="b77af7bd85500281" providerId="LiveId" clId="{3C8A559E-649C-4E02-A482-9A77A498EB0A}" dt="2024-04-03T23:10:32.715" v="2" actId="478"/>
          <ac:picMkLst>
            <pc:docMk/>
            <pc:sldMk cId="191442360" sldId="270"/>
            <ac:picMk id="3" creationId="{D85D7B3B-A3E3-9BF6-2764-48EA44BE7F29}"/>
          </ac:picMkLst>
        </pc:picChg>
        <pc:picChg chg="add mod">
          <ac:chgData name="Neemias Informatica Lima" userId="b77af7bd85500281" providerId="LiveId" clId="{3C8A559E-649C-4E02-A482-9A77A498EB0A}" dt="2024-04-03T23:11:24.381" v="17" actId="962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38.512" v="20" actId="962"/>
        <pc:sldMkLst>
          <pc:docMk/>
          <pc:sldMk cId="3432517485" sldId="271"/>
        </pc:sldMkLst>
        <pc:picChg chg="del">
          <ac:chgData name="Neemias Informatica Lima" userId="b77af7bd85500281" providerId="LiveId" clId="{3C8A559E-649C-4E02-A482-9A77A498EB0A}" dt="2024-04-03T23:10:33.868" v="3" actId="478"/>
          <ac:picMkLst>
            <pc:docMk/>
            <pc:sldMk cId="3432517485" sldId="271"/>
            <ac:picMk id="3" creationId="{3059BEDD-C23C-8EFE-63C0-7586C382356F}"/>
          </ac:picMkLst>
        </pc:picChg>
        <pc:picChg chg="add mod">
          <ac:chgData name="Neemias Informatica Lima" userId="b77af7bd85500281" providerId="LiveId" clId="{3C8A559E-649C-4E02-A482-9A77A498EB0A}" dt="2024-04-03T23:11:38.512" v="20" actId="962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46.185" v="23" actId="962"/>
        <pc:sldMkLst>
          <pc:docMk/>
          <pc:sldMk cId="3149250156" sldId="272"/>
        </pc:sldMkLst>
        <pc:picChg chg="del">
          <ac:chgData name="Neemias Informatica Lima" userId="b77af7bd85500281" providerId="LiveId" clId="{3C8A559E-649C-4E02-A482-9A77A498EB0A}" dt="2024-04-03T23:10:35.472" v="4" actId="478"/>
          <ac:picMkLst>
            <pc:docMk/>
            <pc:sldMk cId="3149250156" sldId="272"/>
            <ac:picMk id="3" creationId="{8E715100-16C6-623C-FABF-B17C109D94D2}"/>
          </ac:picMkLst>
        </pc:picChg>
        <pc:picChg chg="add mod">
          <ac:chgData name="Neemias Informatica Lima" userId="b77af7bd85500281" providerId="LiveId" clId="{3C8A559E-649C-4E02-A482-9A77A498EB0A}" dt="2024-04-03T23:11:46.185" v="23" actId="962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56.398" v="26" actId="962"/>
        <pc:sldMkLst>
          <pc:docMk/>
          <pc:sldMk cId="316013847" sldId="273"/>
        </pc:sldMkLst>
        <pc:picChg chg="del">
          <ac:chgData name="Neemias Informatica Lima" userId="b77af7bd85500281" providerId="LiveId" clId="{3C8A559E-649C-4E02-A482-9A77A498EB0A}" dt="2024-04-03T23:10:37.740" v="5" actId="478"/>
          <ac:picMkLst>
            <pc:docMk/>
            <pc:sldMk cId="316013847" sldId="273"/>
            <ac:picMk id="3" creationId="{F20FF196-88C0-FF2B-7951-3976E958BA84}"/>
          </ac:picMkLst>
        </pc:picChg>
        <pc:picChg chg="add mod">
          <ac:chgData name="Neemias Informatica Lima" userId="b77af7bd85500281" providerId="LiveId" clId="{3C8A559E-649C-4E02-A482-9A77A498EB0A}" dt="2024-04-03T23:11:56.398" v="26" actId="962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3C8A559E-649C-4E02-A482-9A77A498EB0A}" dt="2024-04-03T23:12:04.916" v="29" actId="962"/>
        <pc:sldMkLst>
          <pc:docMk/>
          <pc:sldMk cId="2095798754" sldId="274"/>
        </pc:sldMkLst>
        <pc:picChg chg="del">
          <ac:chgData name="Neemias Informatica Lima" userId="b77af7bd85500281" providerId="LiveId" clId="{3C8A559E-649C-4E02-A482-9A77A498EB0A}" dt="2024-04-03T23:10:39.136" v="6" actId="478"/>
          <ac:picMkLst>
            <pc:docMk/>
            <pc:sldMk cId="2095798754" sldId="274"/>
            <ac:picMk id="3" creationId="{93522D47-D208-7C00-4809-291A3C85AA07}"/>
          </ac:picMkLst>
        </pc:picChg>
        <pc:picChg chg="add mod">
          <ac:chgData name="Neemias Informatica Lima" userId="b77af7bd85500281" providerId="LiveId" clId="{3C8A559E-649C-4E02-A482-9A77A498EB0A}" dt="2024-04-03T23:12:04.916" v="29" actId="962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3C8A559E-649C-4E02-A482-9A77A498EB0A}" dt="2024-04-05T09:42:34.558" v="45" actId="962"/>
        <pc:sldMkLst>
          <pc:docMk/>
          <pc:sldMk cId="2869687810" sldId="275"/>
        </pc:sldMkLst>
        <pc:picChg chg="add mod">
          <ac:chgData name="Neemias Informatica Lima" userId="b77af7bd85500281" providerId="LiveId" clId="{3C8A559E-649C-4E02-A482-9A77A498EB0A}" dt="2024-04-05T09:42:34.558" v="45" actId="962"/>
          <ac:picMkLst>
            <pc:docMk/>
            <pc:sldMk cId="2869687810" sldId="275"/>
            <ac:picMk id="3" creationId="{0A04D337-83EA-5068-6D64-9AD9E8FFBE37}"/>
          </ac:picMkLst>
        </pc:picChg>
        <pc:picChg chg="del">
          <ac:chgData name="Neemias Informatica Lima" userId="b77af7bd85500281" providerId="LiveId" clId="{3C8A559E-649C-4E02-A482-9A77A498EB0A}" dt="2024-04-03T23:10:40.427" v="7" actId="478"/>
          <ac:picMkLst>
            <pc:docMk/>
            <pc:sldMk cId="2869687810" sldId="275"/>
            <ac:picMk id="3" creationId="{E27BEED5-DB2F-B0C4-3A3B-4AC40B5B5D0E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02/08/2024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02/08/2024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02/08/2024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02/08/2024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02/08/2024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02/08/2024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02/08/2024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02/08/2024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02/08/2024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02/08/2024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02/08/2024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02/08/2024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AF97708F-55F9-EA7E-ABE8-F3E88B942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5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EFAD0EA-AA9C-3406-267F-2F24BE594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099733"/>
            <a:ext cx="12201258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8B4FAFD1-D8D3-2C74-CF4D-753C55A1A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8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7939297B-A4E1-1229-D35B-6EA2CC68E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1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 com confiança baixa">
            <a:extLst>
              <a:ext uri="{FF2B5EF4-FFF2-40B4-BE49-F238E27FC236}">
                <a16:creationId xmlns:a16="http://schemas.microsoft.com/office/drawing/2014/main" id="{D3198C62-9BAA-7791-3C59-6D90E9E17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C736E87-AE15-187D-55D9-E8D638DCB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DEB07F4A-C772-39B5-9149-CF2DCD441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2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EF1498D1-8934-0971-2C60-F8D2A6826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6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27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776255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1140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2024-08-02T16:43:37Z</dcterms:modified>
</cp:coreProperties>
</file>