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9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0DE36-C1CA-4316-98B6-D59F469C959A}" v="10" dt="2024-07-26T16:22:13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0:50.719" v="15" actId="962"/>
        <pc:sldMkLst>
          <pc:docMk/>
          <pc:sldMk cId="1644680900" sldId="268"/>
        </pc:sldMkLst>
        <pc:picChg chg="del">
          <ac:chgData name="Neemias Informatica Lima" userId="b77af7bd85500281" providerId="LiveId" clId="{FA40DE36-C1CA-4316-98B6-D59F469C959A}" dt="2024-07-25T20:00:29.441" v="1" actId="478"/>
          <ac:picMkLst>
            <pc:docMk/>
            <pc:sldMk cId="1644680900" sldId="268"/>
            <ac:picMk id="3" creationId="{A52B6A22-A89B-3647-2A8D-F287E85AEA64}"/>
          </ac:picMkLst>
        </pc:picChg>
        <pc:picChg chg="add mod">
          <ac:chgData name="Neemias Informatica Lima" userId="b77af7bd85500281" providerId="LiveId" clId="{FA40DE36-C1CA-4316-98B6-D59F469C959A}" dt="2024-07-25T20:00:50.719" v="15" actId="962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03.995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FA40DE36-C1CA-4316-98B6-D59F469C959A}" dt="2024-07-25T20:01:03.995" v="18" actId="962"/>
          <ac:picMkLst>
            <pc:docMk/>
            <pc:sldMk cId="4137419252" sldId="269"/>
            <ac:picMk id="3" creationId="{7E671B5D-31A3-C49D-8061-97F67EEB239B}"/>
          </ac:picMkLst>
        </pc:picChg>
        <pc:picChg chg="del">
          <ac:chgData name="Neemias Informatica Lima" userId="b77af7bd85500281" providerId="LiveId" clId="{FA40DE36-C1CA-4316-98B6-D59F469C959A}" dt="2024-07-25T20:00:30.928" v="2" actId="478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11.651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FA40DE36-C1CA-4316-98B6-D59F469C959A}" dt="2024-07-25T20:01:11.651" v="21" actId="962"/>
          <ac:picMkLst>
            <pc:docMk/>
            <pc:sldMk cId="3747751760" sldId="270"/>
            <ac:picMk id="3" creationId="{730C0CA7-E09F-2260-F88B-F3717234A6B0}"/>
          </ac:picMkLst>
        </pc:picChg>
        <pc:picChg chg="del">
          <ac:chgData name="Neemias Informatica Lima" userId="b77af7bd85500281" providerId="LiveId" clId="{FA40DE36-C1CA-4316-98B6-D59F469C959A}" dt="2024-07-25T20:00:32.105" v="3" actId="478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3.281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FA40DE36-C1CA-4316-98B6-D59F469C959A}" dt="2024-07-25T20:01:23.281" v="24" actId="962"/>
          <ac:picMkLst>
            <pc:docMk/>
            <pc:sldMk cId="613821706" sldId="271"/>
            <ac:picMk id="3" creationId="{7B596F26-6200-6124-C2FE-A83EF800A4F2}"/>
          </ac:picMkLst>
        </pc:picChg>
        <pc:picChg chg="del">
          <ac:chgData name="Neemias Informatica Lima" userId="b77af7bd85500281" providerId="LiveId" clId="{FA40DE36-C1CA-4316-98B6-D59F469C959A}" dt="2024-07-25T20:00:33.287" v="4" actId="478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9.021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FA40DE36-C1CA-4316-98B6-D59F469C959A}" dt="2024-07-25T20:01:29.021" v="27" actId="962"/>
          <ac:picMkLst>
            <pc:docMk/>
            <pc:sldMk cId="3412323748" sldId="272"/>
            <ac:picMk id="3" creationId="{2B71BA85-D12B-CC75-2858-62EEDD806373}"/>
          </ac:picMkLst>
        </pc:picChg>
        <pc:picChg chg="del">
          <ac:chgData name="Neemias Informatica Lima" userId="b77af7bd85500281" providerId="LiveId" clId="{FA40DE36-C1CA-4316-98B6-D59F469C959A}" dt="2024-07-25T20:00:34.890" v="5" actId="478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35.155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FA40DE36-C1CA-4316-98B6-D59F469C959A}" dt="2024-07-25T20:01:35.155" v="30" actId="962"/>
          <ac:picMkLst>
            <pc:docMk/>
            <pc:sldMk cId="3920268793" sldId="273"/>
            <ac:picMk id="3" creationId="{784C73DE-63E0-CA62-35B2-7FED2A02D424}"/>
          </ac:picMkLst>
        </pc:picChg>
        <pc:picChg chg="del">
          <ac:chgData name="Neemias Informatica Lima" userId="b77af7bd85500281" providerId="LiveId" clId="{FA40DE36-C1CA-4316-98B6-D59F469C959A}" dt="2024-07-25T20:00:36.351" v="6" actId="478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8.268" v="36" actId="962"/>
        <pc:sldMkLst>
          <pc:docMk/>
          <pc:sldMk cId="4269271623" sldId="275"/>
        </pc:sldMkLst>
        <pc:picChg chg="del">
          <ac:chgData name="Neemias Informatica Lima" userId="b77af7bd85500281" providerId="LiveId" clId="{FA40DE36-C1CA-4316-98B6-D59F469C959A}" dt="2024-07-25T20:00:39.251" v="8" actId="478"/>
          <ac:picMkLst>
            <pc:docMk/>
            <pc:sldMk cId="4269271623" sldId="275"/>
            <ac:picMk id="3" creationId="{5AA591EE-0858-2B10-474D-CE83FF302543}"/>
          </ac:picMkLst>
        </pc:picChg>
        <pc:picChg chg="add mod">
          <ac:chgData name="Neemias Informatica Lima" userId="b77af7bd85500281" providerId="LiveId" clId="{FA40DE36-C1CA-4316-98B6-D59F469C959A}" dt="2024-07-25T20:01:48.268" v="36" actId="962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FA40DE36-C1CA-4316-98B6-D59F469C959A}" dt="2024-07-25T20:00:46.487" v="12" actId="962"/>
        <pc:sldMkLst>
          <pc:docMk/>
          <pc:sldMk cId="2302156781" sldId="278"/>
        </pc:sldMkLst>
        <pc:picChg chg="add mod">
          <ac:chgData name="Neemias Informatica Lima" userId="b77af7bd85500281" providerId="LiveId" clId="{FA40DE36-C1CA-4316-98B6-D59F469C959A}" dt="2024-07-25T20:00:46.487" v="12" actId="962"/>
          <ac:picMkLst>
            <pc:docMk/>
            <pc:sldMk cId="2302156781" sldId="278"/>
            <ac:picMk id="3" creationId="{2ECE6641-6CEF-4E26-51B3-68634FBD1D18}"/>
          </ac:picMkLst>
        </pc:picChg>
        <pc:picChg chg="del">
          <ac:chgData name="Neemias Informatica Lima" userId="b77af7bd85500281" providerId="LiveId" clId="{FA40DE36-C1CA-4316-98B6-D59F469C959A}" dt="2024-07-25T20:00:28.198" v="0" actId="478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26/07/2024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ECE6641-6CEF-4E26-51B3-68634FBD1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Diagrama, Aplicativo&#10;&#10;Descrição gerada automaticamente">
            <a:extLst>
              <a:ext uri="{FF2B5EF4-FFF2-40B4-BE49-F238E27FC236}">
                <a16:creationId xmlns:a16="http://schemas.microsoft.com/office/drawing/2014/main" id="{252895DC-EA6C-9B2D-19A2-52218D21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AF641E8C-F5A2-8AFB-CD33-47B13FF8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7E671B5D-31A3-C49D-8061-97F67EEB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Descrição gerada automaticamente">
            <a:extLst>
              <a:ext uri="{FF2B5EF4-FFF2-40B4-BE49-F238E27FC236}">
                <a16:creationId xmlns:a16="http://schemas.microsoft.com/office/drawing/2014/main" id="{730C0CA7-E09F-2260-F88B-F3717234A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7B596F26-6200-6124-C2FE-A83EF800A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2B71BA85-D12B-CC75-2858-62EEDD80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84C73DE-63E0-CA62-35B2-7FED2A02D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DD4C27E-38CA-16FE-22DA-E1AD00BD7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41DEA31F-7FB1-15D1-739A-CE13AE179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1139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2024-07-26T16:22:17Z</dcterms:modified>
</cp:coreProperties>
</file>