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9" r:id="rId11"/>
    <p:sldId id="266" r:id="rId12"/>
    <p:sldId id="267" r:id="rId13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27D4B4-8A58-43A4-8B94-CD2176C8CE84}" v="10" dt="2024-07-19T16:51:58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  <pc:picChg chg="add mod">
          <ac:chgData name="Neemias Informatica Lima" userId="b77af7bd85500281" providerId="LiveId" clId="{8A27D4B4-8A58-43A4-8B94-CD2176C8CE84}" dt="2024-07-19T11:17:03.484" v="16" actId="962"/>
          <ac:picMkLst>
            <pc:docMk/>
            <pc:sldMk cId="1644680900" sldId="268"/>
            <ac:picMk id="3" creationId="{A52B6A22-A89B-3647-2A8D-F287E85AEA64}"/>
          </ac:picMkLst>
        </pc:picChg>
        <pc:picChg chg="del">
          <ac:chgData name="Neemias Informatica Lima" userId="b77af7bd85500281" providerId="LiveId" clId="{8A27D4B4-8A58-43A4-8B94-CD2176C8CE84}" dt="2024-07-19T11:16:15.683" v="0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  <pc:picChg chg="del">
          <ac:chgData name="Neemias Informatica Lima" userId="b77af7bd85500281" providerId="LiveId" clId="{8A27D4B4-8A58-43A4-8B94-CD2176C8CE84}" dt="2024-07-19T11:16:17.258" v="1" actId="478"/>
          <ac:picMkLst>
            <pc:docMk/>
            <pc:sldMk cId="4137419252" sldId="269"/>
            <ac:picMk id="3" creationId="{5F7DD029-15A7-7304-F706-1D2DCF7E6FA9}"/>
          </ac:picMkLst>
        </pc:picChg>
        <pc:picChg chg="add mod">
          <ac:chgData name="Neemias Informatica Lima" userId="b77af7bd85500281" providerId="LiveId" clId="{8A27D4B4-8A58-43A4-8B94-CD2176C8CE84}" dt="2024-07-19T11:17:09.906" v="19" actId="962"/>
          <ac:picMkLst>
            <pc:docMk/>
            <pc:sldMk cId="4137419252" sldId="269"/>
            <ac:picMk id="4" creationId="{187D0898-C004-BAF2-8FEF-A746FDD17CAD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  <pc:picChg chg="del">
          <ac:chgData name="Neemias Informatica Lima" userId="b77af7bd85500281" providerId="LiveId" clId="{8A27D4B4-8A58-43A4-8B94-CD2176C8CE84}" dt="2024-07-19T11:16:18.185" v="2" actId="478"/>
          <ac:picMkLst>
            <pc:docMk/>
            <pc:sldMk cId="3747751760" sldId="270"/>
            <ac:picMk id="3" creationId="{AF9E42B0-5CAC-C25A-0721-D33B4498C254}"/>
          </ac:picMkLst>
        </pc:picChg>
        <pc:picChg chg="add mod">
          <ac:chgData name="Neemias Informatica Lima" userId="b77af7bd85500281" providerId="LiveId" clId="{8A27D4B4-8A58-43A4-8B94-CD2176C8CE84}" dt="2024-07-19T11:17:16.407" v="22" actId="962"/>
          <ac:picMkLst>
            <pc:docMk/>
            <pc:sldMk cId="3747751760" sldId="270"/>
            <ac:picMk id="4" creationId="{FBE3E226-A543-D594-FBB1-3310FFEF3B80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  <pc:picChg chg="del">
          <ac:chgData name="Neemias Informatica Lima" userId="b77af7bd85500281" providerId="LiveId" clId="{8A27D4B4-8A58-43A4-8B94-CD2176C8CE84}" dt="2024-07-19T11:16:19.277" v="3" actId="478"/>
          <ac:picMkLst>
            <pc:docMk/>
            <pc:sldMk cId="613821706" sldId="271"/>
            <ac:picMk id="3" creationId="{FA5633E0-C1B0-D3FB-DDA8-ECD71DFCE148}"/>
          </ac:picMkLst>
        </pc:picChg>
        <pc:picChg chg="add mod">
          <ac:chgData name="Neemias Informatica Lima" userId="b77af7bd85500281" providerId="LiveId" clId="{8A27D4B4-8A58-43A4-8B94-CD2176C8CE84}" dt="2024-07-19T11:17:22.861" v="25" actId="962"/>
          <ac:picMkLst>
            <pc:docMk/>
            <pc:sldMk cId="613821706" sldId="271"/>
            <ac:picMk id="4" creationId="{28C68FF6-272F-418C-AB16-19D16DD57A46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  <pc:picChg chg="del">
          <ac:chgData name="Neemias Informatica Lima" userId="b77af7bd85500281" providerId="LiveId" clId="{8A27D4B4-8A58-43A4-8B94-CD2176C8CE84}" dt="2024-07-19T11:16:20.421" v="4" actId="478"/>
          <ac:picMkLst>
            <pc:docMk/>
            <pc:sldMk cId="3412323748" sldId="272"/>
            <ac:picMk id="3" creationId="{0BB72140-26F9-87F7-1658-C507EE92BD83}"/>
          </ac:picMkLst>
        </pc:picChg>
        <pc:picChg chg="add mod">
          <ac:chgData name="Neemias Informatica Lima" userId="b77af7bd85500281" providerId="LiveId" clId="{8A27D4B4-8A58-43A4-8B94-CD2176C8CE84}" dt="2024-07-19T11:17:29.224" v="28" actId="962"/>
          <ac:picMkLst>
            <pc:docMk/>
            <pc:sldMk cId="3412323748" sldId="272"/>
            <ac:picMk id="4" creationId="{942180B2-BAE1-3208-C4C6-2A0792650B2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  <pc:picChg chg="del">
          <ac:chgData name="Neemias Informatica Lima" userId="b77af7bd85500281" providerId="LiveId" clId="{8A27D4B4-8A58-43A4-8B94-CD2176C8CE84}" dt="2024-07-19T11:16:21.959" v="5" actId="478"/>
          <ac:picMkLst>
            <pc:docMk/>
            <pc:sldMk cId="3920268793" sldId="273"/>
            <ac:picMk id="3" creationId="{DC51A20A-12BF-3A76-3F0A-EEE679ADFACB}"/>
          </ac:picMkLst>
        </pc:picChg>
        <pc:picChg chg="add mod">
          <ac:chgData name="Neemias Informatica Lima" userId="b77af7bd85500281" providerId="LiveId" clId="{8A27D4B4-8A58-43A4-8B94-CD2176C8CE84}" dt="2024-07-19T11:17:35.331" v="31" actId="962"/>
          <ac:picMkLst>
            <pc:docMk/>
            <pc:sldMk cId="3920268793" sldId="273"/>
            <ac:picMk id="4" creationId="{B68DB711-A41D-47D2-2C7D-1CF63B07645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  <pc:picChg chg="del">
          <ac:chgData name="Neemias Informatica Lima" userId="b77af7bd85500281" providerId="LiveId" clId="{8A27D4B4-8A58-43A4-8B94-CD2176C8CE84}" dt="2024-07-19T11:16:23.394" v="6" actId="478"/>
          <ac:picMkLst>
            <pc:docMk/>
            <pc:sldMk cId="22132168" sldId="274"/>
            <ac:picMk id="3" creationId="{E57CD207-0C35-1736-1CFC-9FA02A15E75A}"/>
          </ac:picMkLst>
        </pc:picChg>
        <pc:picChg chg="add mod">
          <ac:chgData name="Neemias Informatica Lima" userId="b77af7bd85500281" providerId="LiveId" clId="{8A27D4B4-8A58-43A4-8B94-CD2176C8CE84}" dt="2024-07-19T11:17:44.002" v="34" actId="962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  <pc:picChg chg="add mod">
          <ac:chgData name="Neemias Informatica Lima" userId="b77af7bd85500281" providerId="LiveId" clId="{8A27D4B4-8A58-43A4-8B94-CD2176C8CE84}" dt="2024-07-19T11:17:53.819" v="38" actId="962"/>
          <ac:picMkLst>
            <pc:docMk/>
            <pc:sldMk cId="4269271623" sldId="275"/>
            <ac:picMk id="3" creationId="{5AA591EE-0858-2B10-474D-CE83FF302543}"/>
          </ac:picMkLst>
        </pc:picChg>
        <pc:picChg chg="del">
          <ac:chgData name="Neemias Informatica Lima" userId="b77af7bd85500281" providerId="LiveId" clId="{8A27D4B4-8A58-43A4-8B94-CD2176C8CE84}" dt="2024-07-19T11:16:24.378" v="7" actId="478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  <pc:picChg chg="del">
          <ac:chgData name="Neemias Informatica Lima" userId="b77af7bd85500281" providerId="LiveId" clId="{8A27D4B4-8A58-43A4-8B94-CD2176C8CE84}" dt="2024-07-19T11:16:25.734" v="8" actId="478"/>
          <ac:picMkLst>
            <pc:docMk/>
            <pc:sldMk cId="2302156781" sldId="278"/>
            <ac:picMk id="3" creationId="{65BC3A7E-2A90-89BB-ECFC-40FECDC78DDD}"/>
          </ac:picMkLst>
        </pc:picChg>
        <pc:picChg chg="add mod">
          <ac:chgData name="Neemias Informatica Lima" userId="b77af7bd85500281" providerId="LiveId" clId="{8A27D4B4-8A58-43A4-8B94-CD2176C8CE84}" dt="2024-07-19T11:16:51.827" v="11" actId="962"/>
          <ac:picMkLst>
            <pc:docMk/>
            <pc:sldMk cId="2302156781" sldId="278"/>
            <ac:picMk id="4" creationId="{5E998DA2-504D-5D77-CF8F-407D0EF89123}"/>
          </ac:picMkLst>
        </pc:picChg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  <pc:picChg chg="add mod">
          <ac:chgData name="Neemias Informatica Lima" userId="b77af7bd85500281" providerId="LiveId" clId="{8A27D4B4-8A58-43A4-8B94-CD2176C8CE84}" dt="2024-07-19T16:51:59.239" v="41" actId="962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  <pc:picChg chg="del">
          <ac:chgData name="Neemias Informatica Lima" userId="b77af7bd85500281" providerId="LiveId" clId="{A3943C0D-7553-4361-8953-487619CF0BEF}" dt="2024-05-02T23:24:45.916" v="8" actId="478"/>
          <ac:picMkLst>
            <pc:docMk/>
            <pc:sldMk cId="2431282201" sldId="265"/>
            <ac:picMk id="3" creationId="{3ADFF9C3-1C08-BBD8-C134-CEF1FBD8AE11}"/>
          </ac:picMkLst>
        </pc:picChg>
        <pc:picChg chg="add mod">
          <ac:chgData name="Neemias Informatica Lima" userId="b77af7bd85500281" providerId="LiveId" clId="{A3943C0D-7553-4361-8953-487619CF0BEF}" dt="2024-05-02T23:28:31.948" v="36" actId="962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00.221" v="12" actId="962"/>
        <pc:sldMkLst>
          <pc:docMk/>
          <pc:sldMk cId="358973637" sldId="268"/>
        </pc:sldMkLst>
        <pc:picChg chg="del">
          <ac:chgData name="Neemias Informatica Lima" userId="b77af7bd85500281" providerId="LiveId" clId="{A3943C0D-7553-4361-8953-487619CF0BEF}" dt="2024-05-02T23:24:35.874" v="0" actId="478"/>
          <ac:picMkLst>
            <pc:docMk/>
            <pc:sldMk cId="358973637" sldId="268"/>
            <ac:picMk id="3" creationId="{C4185A68-9EF9-3E1E-AB99-369C872BE7FE}"/>
          </ac:picMkLst>
        </pc:picChg>
        <pc:picChg chg="add mod">
          <ac:chgData name="Neemias Informatica Lima" userId="b77af7bd85500281" providerId="LiveId" clId="{A3943C0D-7553-4361-8953-487619CF0BEF}" dt="2024-05-02T23:27:00.221" v="12" actId="962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12.449" v="15" actId="962"/>
        <pc:sldMkLst>
          <pc:docMk/>
          <pc:sldMk cId="2824977652" sldId="269"/>
        </pc:sldMkLst>
        <pc:picChg chg="del">
          <ac:chgData name="Neemias Informatica Lima" userId="b77af7bd85500281" providerId="LiveId" clId="{A3943C0D-7553-4361-8953-487619CF0BEF}" dt="2024-05-02T23:24:37.020" v="1" actId="478"/>
          <ac:picMkLst>
            <pc:docMk/>
            <pc:sldMk cId="2824977652" sldId="269"/>
            <ac:picMk id="3" creationId="{CB27FF82-4545-F851-D4D5-D713FFF2F663}"/>
          </ac:picMkLst>
        </pc:picChg>
        <pc:picChg chg="add mod">
          <ac:chgData name="Neemias Informatica Lima" userId="b77af7bd85500281" providerId="LiveId" clId="{A3943C0D-7553-4361-8953-487619CF0BEF}" dt="2024-05-02T23:27:12.449" v="15" actId="962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28.066" v="18" actId="962"/>
        <pc:sldMkLst>
          <pc:docMk/>
          <pc:sldMk cId="191442360" sldId="270"/>
        </pc:sldMkLst>
        <pc:picChg chg="del">
          <ac:chgData name="Neemias Informatica Lima" userId="b77af7bd85500281" providerId="LiveId" clId="{A3943C0D-7553-4361-8953-487619CF0BEF}" dt="2024-05-02T23:24:38.208" v="2" actId="478"/>
          <ac:picMkLst>
            <pc:docMk/>
            <pc:sldMk cId="191442360" sldId="270"/>
            <ac:picMk id="3" creationId="{44B84763-0AAD-8365-97E5-743CA47D5724}"/>
          </ac:picMkLst>
        </pc:picChg>
        <pc:picChg chg="add mod">
          <ac:chgData name="Neemias Informatica Lima" userId="b77af7bd85500281" providerId="LiveId" clId="{A3943C0D-7553-4361-8953-487619CF0BEF}" dt="2024-05-02T23:27:28.066" v="18" actId="962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0.702" v="21" actId="962"/>
        <pc:sldMkLst>
          <pc:docMk/>
          <pc:sldMk cId="3432517485" sldId="271"/>
        </pc:sldMkLst>
        <pc:picChg chg="del">
          <ac:chgData name="Neemias Informatica Lima" userId="b77af7bd85500281" providerId="LiveId" clId="{A3943C0D-7553-4361-8953-487619CF0BEF}" dt="2024-05-02T23:24:39.464" v="3" actId="478"/>
          <ac:picMkLst>
            <pc:docMk/>
            <pc:sldMk cId="3432517485" sldId="271"/>
            <ac:picMk id="3" creationId="{4E091844-F5C5-6B99-7A3D-CE8C264B67E5}"/>
          </ac:picMkLst>
        </pc:picChg>
        <pc:picChg chg="add mod">
          <ac:chgData name="Neemias Informatica Lima" userId="b77af7bd85500281" providerId="LiveId" clId="{A3943C0D-7553-4361-8953-487619CF0BEF}" dt="2024-05-02T23:27:40.702" v="21" actId="962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8.263" v="24" actId="962"/>
        <pc:sldMkLst>
          <pc:docMk/>
          <pc:sldMk cId="3149250156" sldId="272"/>
        </pc:sldMkLst>
        <pc:picChg chg="del">
          <ac:chgData name="Neemias Informatica Lima" userId="b77af7bd85500281" providerId="LiveId" clId="{A3943C0D-7553-4361-8953-487619CF0BEF}" dt="2024-05-02T23:24:40.714" v="4" actId="478"/>
          <ac:picMkLst>
            <pc:docMk/>
            <pc:sldMk cId="3149250156" sldId="272"/>
            <ac:picMk id="3" creationId="{7BED4113-0F7A-08C3-0ADA-6A4C98721467}"/>
          </ac:picMkLst>
        </pc:picChg>
        <pc:picChg chg="add mod">
          <ac:chgData name="Neemias Informatica Lima" userId="b77af7bd85500281" providerId="LiveId" clId="{A3943C0D-7553-4361-8953-487619CF0BEF}" dt="2024-05-02T23:27:48.263" v="24" actId="962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55.796" v="27" actId="962"/>
        <pc:sldMkLst>
          <pc:docMk/>
          <pc:sldMk cId="316013847" sldId="273"/>
        </pc:sldMkLst>
        <pc:picChg chg="del">
          <ac:chgData name="Neemias Informatica Lima" userId="b77af7bd85500281" providerId="LiveId" clId="{A3943C0D-7553-4361-8953-487619CF0BEF}" dt="2024-05-02T23:24:42.098" v="5" actId="478"/>
          <ac:picMkLst>
            <pc:docMk/>
            <pc:sldMk cId="316013847" sldId="273"/>
            <ac:picMk id="3" creationId="{2951C89C-4E45-A71B-3C0B-96A8A913F990}"/>
          </ac:picMkLst>
        </pc:picChg>
        <pc:picChg chg="add mod">
          <ac:chgData name="Neemias Informatica Lima" userId="b77af7bd85500281" providerId="LiveId" clId="{A3943C0D-7553-4361-8953-487619CF0BEF}" dt="2024-05-02T23:27:55.796" v="27" actId="962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02.852" v="30" actId="962"/>
        <pc:sldMkLst>
          <pc:docMk/>
          <pc:sldMk cId="2095798754" sldId="274"/>
        </pc:sldMkLst>
        <pc:picChg chg="del">
          <ac:chgData name="Neemias Informatica Lima" userId="b77af7bd85500281" providerId="LiveId" clId="{A3943C0D-7553-4361-8953-487619CF0BEF}" dt="2024-05-02T23:24:43.235" v="6" actId="478"/>
          <ac:picMkLst>
            <pc:docMk/>
            <pc:sldMk cId="2095798754" sldId="274"/>
            <ac:picMk id="3" creationId="{38232F7E-1244-1A5A-618F-E5E88AE29E76}"/>
          </ac:picMkLst>
        </pc:picChg>
        <pc:picChg chg="add mod">
          <ac:chgData name="Neemias Informatica Lima" userId="b77af7bd85500281" providerId="LiveId" clId="{A3943C0D-7553-4361-8953-487619CF0BEF}" dt="2024-05-02T23:28:02.852" v="30" actId="962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22.948" v="33" actId="962"/>
        <pc:sldMkLst>
          <pc:docMk/>
          <pc:sldMk cId="2869687810" sldId="275"/>
        </pc:sldMkLst>
        <pc:picChg chg="add mod">
          <ac:chgData name="Neemias Informatica Lima" userId="b77af7bd85500281" providerId="LiveId" clId="{A3943C0D-7553-4361-8953-487619CF0BEF}" dt="2024-05-02T23:28:22.948" v="33" actId="962"/>
          <ac:picMkLst>
            <pc:docMk/>
            <pc:sldMk cId="2869687810" sldId="275"/>
            <ac:picMk id="3" creationId="{63EA542C-8E65-F1E1-F658-52E1D04FB31F}"/>
          </ac:picMkLst>
        </pc:picChg>
        <pc:picChg chg="del">
          <ac:chgData name="Neemias Informatica Lima" userId="b77af7bd85500281" providerId="LiveId" clId="{A3943C0D-7553-4361-8953-487619CF0BEF}" dt="2024-05-02T23:24:44.741" v="7" actId="478"/>
          <ac:picMkLst>
            <pc:docMk/>
            <pc:sldMk cId="2869687810" sldId="275"/>
            <ac:picMk id="4" creationId="{A77E5DF7-B318-BA2A-B7A5-C2DA47E0F425}"/>
          </ac:picMkLst>
        </pc:picChg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  <pc:picChg chg="add mod">
          <ac:chgData name="Neemias Informatica Lima" userId="b77af7bd85500281" providerId="LiveId" clId="{A3943C0D-7553-4361-8953-487619CF0BEF}" dt="2024-05-03T09:53:54.045" v="39" actId="962"/>
          <ac:picMkLst>
            <pc:docMk/>
            <pc:sldMk cId="1042959014" sldId="276"/>
            <ac:picMk id="3" creationId="{67AB8842-1FA5-76C9-2DFE-015FEF5F38A3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07.299" v="11" actId="962"/>
        <pc:sldMkLst>
          <pc:docMk/>
          <pc:sldMk cId="358973637" sldId="268"/>
        </pc:sldMkLst>
        <pc:picChg chg="del">
          <ac:chgData name="Neemias Informatica Lima" userId="b77af7bd85500281" providerId="LiveId" clId="{AE9A2D56-F68C-4208-AC8B-10DDB8EEC873}" dt="2024-02-29T20:30:44.290" v="0" actId="478"/>
          <ac:picMkLst>
            <pc:docMk/>
            <pc:sldMk cId="358973637" sldId="268"/>
            <ac:picMk id="3" creationId="{37B5B13C-1256-BDA3-D1A8-CFA0C09A3D7F}"/>
          </ac:picMkLst>
        </pc:picChg>
        <pc:picChg chg="add mod">
          <ac:chgData name="Neemias Informatica Lima" userId="b77af7bd85500281" providerId="LiveId" clId="{AE9A2D56-F68C-4208-AC8B-10DDB8EEC873}" dt="2024-02-29T20:31:07.299" v="11" actId="962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07.763" v="27" actId="962"/>
        <pc:sldMkLst>
          <pc:docMk/>
          <pc:sldMk cId="2824977652" sldId="269"/>
        </pc:sldMkLst>
        <pc:picChg chg="del">
          <ac:chgData name="Neemias Informatica Lima" userId="b77af7bd85500281" providerId="LiveId" clId="{AE9A2D56-F68C-4208-AC8B-10DDB8EEC873}" dt="2024-02-29T20:30:45.732" v="1" actId="478"/>
          <ac:picMkLst>
            <pc:docMk/>
            <pc:sldMk cId="2824977652" sldId="269"/>
            <ac:picMk id="3" creationId="{D4087A98-B14D-6A80-62F9-BAD119611378}"/>
          </ac:picMkLst>
        </pc:picChg>
        <pc:picChg chg="add del mod">
          <ac:chgData name="Neemias Informatica Lima" userId="b77af7bd85500281" providerId="LiveId" clId="{AE9A2D56-F68C-4208-AC8B-10DDB8EEC873}" dt="2024-02-29T20:32:05.911" v="24" actId="478"/>
          <ac:picMkLst>
            <pc:docMk/>
            <pc:sldMk cId="2824977652" sldId="269"/>
            <ac:picMk id="4" creationId="{EE6D6AB1-2E63-A5CB-ED7A-1B11E21465F4}"/>
          </ac:picMkLst>
        </pc:picChg>
        <pc:picChg chg="add mod">
          <ac:chgData name="Neemias Informatica Lima" userId="b77af7bd85500281" providerId="LiveId" clId="{AE9A2D56-F68C-4208-AC8B-10DDB8EEC873}" dt="2024-02-29T20:32:07.763" v="27" actId="962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23.094" v="17" actId="962"/>
        <pc:sldMkLst>
          <pc:docMk/>
          <pc:sldMk cId="191442360" sldId="270"/>
        </pc:sldMkLst>
        <pc:picChg chg="del">
          <ac:chgData name="Neemias Informatica Lima" userId="b77af7bd85500281" providerId="LiveId" clId="{AE9A2D56-F68C-4208-AC8B-10DDB8EEC873}" dt="2024-02-29T20:30:47.438" v="2" actId="478"/>
          <ac:picMkLst>
            <pc:docMk/>
            <pc:sldMk cId="191442360" sldId="270"/>
            <ac:picMk id="3" creationId="{654B64AF-9097-E57E-EAE3-CD05AF7EEC97}"/>
          </ac:picMkLst>
        </pc:picChg>
        <pc:picChg chg="add mod">
          <ac:chgData name="Neemias Informatica Lima" userId="b77af7bd85500281" providerId="LiveId" clId="{AE9A2D56-F68C-4208-AC8B-10DDB8EEC873}" dt="2024-02-29T20:31:23.094" v="17" actId="962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30.186" v="20" actId="962"/>
        <pc:sldMkLst>
          <pc:docMk/>
          <pc:sldMk cId="3432517485" sldId="271"/>
        </pc:sldMkLst>
        <pc:picChg chg="del">
          <ac:chgData name="Neemias Informatica Lima" userId="b77af7bd85500281" providerId="LiveId" clId="{AE9A2D56-F68C-4208-AC8B-10DDB8EEC873}" dt="2024-02-29T20:30:49.063" v="3" actId="478"/>
          <ac:picMkLst>
            <pc:docMk/>
            <pc:sldMk cId="3432517485" sldId="271"/>
            <ac:picMk id="3" creationId="{17AE593F-2481-BF53-D8EF-99FD3130EF4F}"/>
          </ac:picMkLst>
        </pc:picChg>
        <pc:picChg chg="add mod">
          <ac:chgData name="Neemias Informatica Lima" userId="b77af7bd85500281" providerId="LiveId" clId="{AE9A2D56-F68C-4208-AC8B-10DDB8EEC873}" dt="2024-02-29T20:31:30.186" v="20" actId="962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48.055" v="23" actId="962"/>
        <pc:sldMkLst>
          <pc:docMk/>
          <pc:sldMk cId="3149250156" sldId="272"/>
        </pc:sldMkLst>
        <pc:picChg chg="del">
          <ac:chgData name="Neemias Informatica Lima" userId="b77af7bd85500281" providerId="LiveId" clId="{AE9A2D56-F68C-4208-AC8B-10DDB8EEC873}" dt="2024-02-29T20:30:50.353" v="4" actId="478"/>
          <ac:picMkLst>
            <pc:docMk/>
            <pc:sldMk cId="3149250156" sldId="272"/>
            <ac:picMk id="3" creationId="{87776679-717A-2A93-D5F5-5B0B138DAC8C}"/>
          </ac:picMkLst>
        </pc:picChg>
        <pc:picChg chg="add mod">
          <ac:chgData name="Neemias Informatica Lima" userId="b77af7bd85500281" providerId="LiveId" clId="{AE9A2D56-F68C-4208-AC8B-10DDB8EEC873}" dt="2024-02-29T20:31:48.055" v="23" actId="962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15.174" v="30" actId="962"/>
        <pc:sldMkLst>
          <pc:docMk/>
          <pc:sldMk cId="316013847" sldId="273"/>
        </pc:sldMkLst>
        <pc:picChg chg="del">
          <ac:chgData name="Neemias Informatica Lima" userId="b77af7bd85500281" providerId="LiveId" clId="{AE9A2D56-F68C-4208-AC8B-10DDB8EEC873}" dt="2024-02-29T20:30:52.761" v="5" actId="478"/>
          <ac:picMkLst>
            <pc:docMk/>
            <pc:sldMk cId="316013847" sldId="273"/>
            <ac:picMk id="3" creationId="{95B5AD6D-BFF6-1AE5-5DF6-35F965A1467A}"/>
          </ac:picMkLst>
        </pc:picChg>
        <pc:picChg chg="add mod">
          <ac:chgData name="Neemias Informatica Lima" userId="b77af7bd85500281" providerId="LiveId" clId="{AE9A2D56-F68C-4208-AC8B-10DDB8EEC873}" dt="2024-02-29T20:32:15.174" v="30" actId="962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22.398" v="33" actId="962"/>
        <pc:sldMkLst>
          <pc:docMk/>
          <pc:sldMk cId="2095798754" sldId="274"/>
        </pc:sldMkLst>
        <pc:picChg chg="del">
          <ac:chgData name="Neemias Informatica Lima" userId="b77af7bd85500281" providerId="LiveId" clId="{AE9A2D56-F68C-4208-AC8B-10DDB8EEC873}" dt="2024-02-29T20:30:53.693" v="6" actId="478"/>
          <ac:picMkLst>
            <pc:docMk/>
            <pc:sldMk cId="2095798754" sldId="274"/>
            <ac:picMk id="3" creationId="{12011E63-BFB0-4B4B-D6E1-4D6C5B3B8143}"/>
          </ac:picMkLst>
        </pc:picChg>
        <pc:picChg chg="add mod">
          <ac:chgData name="Neemias Informatica Lima" userId="b77af7bd85500281" providerId="LiveId" clId="{AE9A2D56-F68C-4208-AC8B-10DDB8EEC873}" dt="2024-02-29T20:32:22.398" v="33" actId="962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30.136" v="36" actId="962"/>
        <pc:sldMkLst>
          <pc:docMk/>
          <pc:sldMk cId="2869687810" sldId="275"/>
        </pc:sldMkLst>
        <pc:picChg chg="del">
          <ac:chgData name="Neemias Informatica Lima" userId="b77af7bd85500281" providerId="LiveId" clId="{AE9A2D56-F68C-4208-AC8B-10DDB8EEC873}" dt="2024-02-29T20:30:55.093" v="7" actId="478"/>
          <ac:picMkLst>
            <pc:docMk/>
            <pc:sldMk cId="2869687810" sldId="275"/>
            <ac:picMk id="3" creationId="{85F8105F-5E64-E7FC-44FF-B97E2C22B9F0}"/>
          </ac:picMkLst>
        </pc:picChg>
        <pc:picChg chg="add mod">
          <ac:chgData name="Neemias Informatica Lima" userId="b77af7bd85500281" providerId="LiveId" clId="{AE9A2D56-F68C-4208-AC8B-10DDB8EEC873}" dt="2024-02-29T20:32:30.136" v="36" actId="962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431282201" sldId="265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58973637" sldId="268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24977652" sldId="269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191442360" sldId="270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432517485" sldId="271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49250156" sldId="272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6013847" sldId="273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095798754" sldId="274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  <pc:picChg chg="del">
          <ac:chgData name="Neemias Informatica Lima" userId="b77af7bd85500281" providerId="LiveId" clId="{CF7FD3A6-E7C7-4EF8-86B3-4A8A0EC9771E}" dt="2024-05-16T20:43:09.051" v="0" actId="478"/>
          <ac:picMkLst>
            <pc:docMk/>
            <pc:sldMk cId="358973637" sldId="268"/>
            <ac:picMk id="3" creationId="{C9FB20DF-DCCF-0E40-7E68-ADB8321917BB}"/>
          </ac:picMkLst>
        </pc:picChg>
        <pc:picChg chg="add mod">
          <ac:chgData name="Neemias Informatica Lima" userId="b77af7bd85500281" providerId="LiveId" clId="{CF7FD3A6-E7C7-4EF8-86B3-4A8A0EC9771E}" dt="2024-05-16T20:43:56.992" v="14" actId="962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  <pc:picChg chg="del">
          <ac:chgData name="Neemias Informatica Lima" userId="b77af7bd85500281" providerId="LiveId" clId="{CF7FD3A6-E7C7-4EF8-86B3-4A8A0EC9771E}" dt="2024-05-16T20:43:10.481" v="1" actId="478"/>
          <ac:picMkLst>
            <pc:docMk/>
            <pc:sldMk cId="2824977652" sldId="269"/>
            <ac:picMk id="3" creationId="{DDE68C29-4819-7E61-828E-8F77BC315CB6}"/>
          </ac:picMkLst>
        </pc:picChg>
        <pc:picChg chg="add mod">
          <ac:chgData name="Neemias Informatica Lima" userId="b77af7bd85500281" providerId="LiveId" clId="{CF7FD3A6-E7C7-4EF8-86B3-4A8A0EC9771E}" dt="2024-05-16T20:44:33.576" v="15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  <pc:picChg chg="del">
          <ac:chgData name="Neemias Informatica Lima" userId="b77af7bd85500281" providerId="LiveId" clId="{CF7FD3A6-E7C7-4EF8-86B3-4A8A0EC9771E}" dt="2024-05-16T20:43:11.935" v="2" actId="478"/>
          <ac:picMkLst>
            <pc:docMk/>
            <pc:sldMk cId="191442360" sldId="270"/>
            <ac:picMk id="3" creationId="{7611CCEB-BC5B-808B-7096-8F71E55A5A76}"/>
          </ac:picMkLst>
        </pc:picChg>
        <pc:picChg chg="add mod">
          <ac:chgData name="Neemias Informatica Lima" userId="b77af7bd85500281" providerId="LiveId" clId="{CF7FD3A6-E7C7-4EF8-86B3-4A8A0EC9771E}" dt="2024-05-16T20:44:44.001" v="17" actId="27614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  <pc:picChg chg="del">
          <ac:chgData name="Neemias Informatica Lima" userId="b77af7bd85500281" providerId="LiveId" clId="{CF7FD3A6-E7C7-4EF8-86B3-4A8A0EC9771E}" dt="2024-05-16T20:43:12.861" v="3" actId="478"/>
          <ac:picMkLst>
            <pc:docMk/>
            <pc:sldMk cId="3432517485" sldId="271"/>
            <ac:picMk id="3" creationId="{863AFAAF-7A3D-B1EC-E52D-3A82D8664EA2}"/>
          </ac:picMkLst>
        </pc:picChg>
        <pc:picChg chg="add mod">
          <ac:chgData name="Neemias Informatica Lima" userId="b77af7bd85500281" providerId="LiveId" clId="{CF7FD3A6-E7C7-4EF8-86B3-4A8A0EC9771E}" dt="2024-05-16T20:44:46.638" v="20" actId="962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  <pc:picChg chg="del">
          <ac:chgData name="Neemias Informatica Lima" userId="b77af7bd85500281" providerId="LiveId" clId="{CF7FD3A6-E7C7-4EF8-86B3-4A8A0EC9771E}" dt="2024-05-16T20:43:13.918" v="4" actId="478"/>
          <ac:picMkLst>
            <pc:docMk/>
            <pc:sldMk cId="3149250156" sldId="272"/>
            <ac:picMk id="3" creationId="{30BBD97E-B927-82AE-EF32-D80C61BB46DB}"/>
          </ac:picMkLst>
        </pc:picChg>
        <pc:picChg chg="add mod">
          <ac:chgData name="Neemias Informatica Lima" userId="b77af7bd85500281" providerId="LiveId" clId="{CF7FD3A6-E7C7-4EF8-86B3-4A8A0EC9771E}" dt="2024-05-16T20:44:52.171" v="23" actId="962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  <pc:picChg chg="del">
          <ac:chgData name="Neemias Informatica Lima" userId="b77af7bd85500281" providerId="LiveId" clId="{CF7FD3A6-E7C7-4EF8-86B3-4A8A0EC9771E}" dt="2024-05-16T20:43:15.764" v="5" actId="478"/>
          <ac:picMkLst>
            <pc:docMk/>
            <pc:sldMk cId="316013847" sldId="273"/>
            <ac:picMk id="3" creationId="{C855356C-6F32-2FF3-A446-9A198FBA4E71}"/>
          </ac:picMkLst>
        </pc:picChg>
        <pc:picChg chg="add mod">
          <ac:chgData name="Neemias Informatica Lima" userId="b77af7bd85500281" providerId="LiveId" clId="{CF7FD3A6-E7C7-4EF8-86B3-4A8A0EC9771E}" dt="2024-05-16T20:44:57.428" v="26" actId="962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  <pc:picChg chg="del">
          <ac:chgData name="Neemias Informatica Lima" userId="b77af7bd85500281" providerId="LiveId" clId="{CF7FD3A6-E7C7-4EF8-86B3-4A8A0EC9771E}" dt="2024-05-16T20:43:27.875" v="6" actId="478"/>
          <ac:picMkLst>
            <pc:docMk/>
            <pc:sldMk cId="2095798754" sldId="274"/>
            <ac:picMk id="3" creationId="{8D9EEB3D-C1CD-4D5A-38A5-7D23D4792B3A}"/>
          </ac:picMkLst>
        </pc:picChg>
        <pc:picChg chg="add mod">
          <ac:chgData name="Neemias Informatica Lima" userId="b77af7bd85500281" providerId="LiveId" clId="{CF7FD3A6-E7C7-4EF8-86B3-4A8A0EC9771E}" dt="2024-05-16T20:45:03.868" v="29" actId="962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F7FD3A6-E7C7-4EF8-86B3-4A8A0EC9771E}" dt="2024-05-16T20:45:09.888" v="32" actId="962"/>
          <ac:picMkLst>
            <pc:docMk/>
            <pc:sldMk cId="2869687810" sldId="275"/>
            <ac:picMk id="3" creationId="{2ED36A0C-E05C-BCA7-322F-30D0BF10CF1D}"/>
          </ac:picMkLst>
        </pc:picChg>
        <pc:picChg chg="del">
          <ac:chgData name="Neemias Informatica Lima" userId="b77af7bd85500281" providerId="LiveId" clId="{CF7FD3A6-E7C7-4EF8-86B3-4A8A0EC9771E}" dt="2024-05-16T20:43:29.292" v="7" actId="478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  <pc:picChg chg="del">
          <ac:chgData name="Neemias Informatica Lima" userId="b77af7bd85500281" providerId="LiveId" clId="{CF7FD3A6-E7C7-4EF8-86B3-4A8A0EC9771E}" dt="2024-05-16T20:43:31.405" v="8" actId="478"/>
          <ac:picMkLst>
            <pc:docMk/>
            <pc:sldMk cId="1042959014" sldId="276"/>
            <ac:picMk id="3" creationId="{B39569C8-8281-698B-D7DE-335E68518E90}"/>
          </ac:picMkLst>
        </pc:picChg>
        <pc:picChg chg="add mod">
          <ac:chgData name="Neemias Informatica Lima" userId="b77af7bd85500281" providerId="LiveId" clId="{CF7FD3A6-E7C7-4EF8-86B3-4A8A0EC9771E}" dt="2024-05-16T20:43:45.697" v="9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58.693" v="17" actId="962"/>
        <pc:sldMkLst>
          <pc:docMk/>
          <pc:sldMk cId="358973637" sldId="268"/>
        </pc:sldMkLst>
        <pc:picChg chg="del">
          <ac:chgData name="Neemias Informatica Lima" userId="b77af7bd85500281" providerId="LiveId" clId="{DC5DA0A0-9006-4E1F-B2B7-0064AF77B31D}" dt="2024-05-31T00:22:08.076" v="2" actId="478"/>
          <ac:picMkLst>
            <pc:docMk/>
            <pc:sldMk cId="358973637" sldId="268"/>
            <ac:picMk id="3" creationId="{F15EBD7D-7323-A718-E677-92D453A5445F}"/>
          </ac:picMkLst>
        </pc:picChg>
        <pc:picChg chg="add mod">
          <ac:chgData name="Neemias Informatica Lima" userId="b77af7bd85500281" providerId="LiveId" clId="{DC5DA0A0-9006-4E1F-B2B7-0064AF77B31D}" dt="2024-05-31T00:22:58.693" v="17" actId="962"/>
          <ac:picMkLst>
            <pc:docMk/>
            <pc:sldMk cId="358973637" sldId="268"/>
            <ac:picMk id="4" creationId="{691B3AE4-3AF0-0504-DE54-15678E41BE75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07.169" v="20" actId="962"/>
        <pc:sldMkLst>
          <pc:docMk/>
          <pc:sldMk cId="2824977652" sldId="269"/>
        </pc:sldMkLst>
        <pc:picChg chg="del">
          <ac:chgData name="Neemias Informatica Lima" userId="b77af7bd85500281" providerId="LiveId" clId="{DC5DA0A0-9006-4E1F-B2B7-0064AF77B31D}" dt="2024-05-31T00:22:09.444" v="3" actId="478"/>
          <ac:picMkLst>
            <pc:docMk/>
            <pc:sldMk cId="2824977652" sldId="269"/>
            <ac:picMk id="3" creationId="{6895CCF7-39F4-C31D-BA18-3A6F75CB5832}"/>
          </ac:picMkLst>
        </pc:picChg>
        <pc:picChg chg="add mod">
          <ac:chgData name="Neemias Informatica Lima" userId="b77af7bd85500281" providerId="LiveId" clId="{DC5DA0A0-9006-4E1F-B2B7-0064AF77B31D}" dt="2024-05-31T00:23:07.169" v="20" actId="962"/>
          <ac:picMkLst>
            <pc:docMk/>
            <pc:sldMk cId="2824977652" sldId="269"/>
            <ac:picMk id="4" creationId="{C5590E4E-22E7-D4DB-DA54-F1380549673C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22.217" v="23" actId="962"/>
        <pc:sldMkLst>
          <pc:docMk/>
          <pc:sldMk cId="191442360" sldId="270"/>
        </pc:sldMkLst>
        <pc:picChg chg="del">
          <ac:chgData name="Neemias Informatica Lima" userId="b77af7bd85500281" providerId="LiveId" clId="{DC5DA0A0-9006-4E1F-B2B7-0064AF77B31D}" dt="2024-05-31T00:22:12.664" v="4" actId="478"/>
          <ac:picMkLst>
            <pc:docMk/>
            <pc:sldMk cId="191442360" sldId="270"/>
            <ac:picMk id="3" creationId="{7FC01583-FC0E-8B25-6CE9-7376A1BEC1A9}"/>
          </ac:picMkLst>
        </pc:picChg>
        <pc:picChg chg="add mod">
          <ac:chgData name="Neemias Informatica Lima" userId="b77af7bd85500281" providerId="LiveId" clId="{DC5DA0A0-9006-4E1F-B2B7-0064AF77B31D}" dt="2024-05-31T00:23:22.217" v="23" actId="962"/>
          <ac:picMkLst>
            <pc:docMk/>
            <pc:sldMk cId="191442360" sldId="270"/>
            <ac:picMk id="4" creationId="{9A0F9BDA-5B75-45D0-738B-99BAA24A56E3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29.548" v="26" actId="962"/>
        <pc:sldMkLst>
          <pc:docMk/>
          <pc:sldMk cId="3432517485" sldId="271"/>
        </pc:sldMkLst>
        <pc:picChg chg="del">
          <ac:chgData name="Neemias Informatica Lima" userId="b77af7bd85500281" providerId="LiveId" clId="{DC5DA0A0-9006-4E1F-B2B7-0064AF77B31D}" dt="2024-05-31T00:22:13.998" v="5" actId="478"/>
          <ac:picMkLst>
            <pc:docMk/>
            <pc:sldMk cId="3432517485" sldId="271"/>
            <ac:picMk id="3" creationId="{840FC151-B697-CA19-6389-3DACC6AB1F3F}"/>
          </ac:picMkLst>
        </pc:picChg>
        <pc:picChg chg="add mod">
          <ac:chgData name="Neemias Informatica Lima" userId="b77af7bd85500281" providerId="LiveId" clId="{DC5DA0A0-9006-4E1F-B2B7-0064AF77B31D}" dt="2024-05-31T00:23:29.548" v="26" actId="962"/>
          <ac:picMkLst>
            <pc:docMk/>
            <pc:sldMk cId="3432517485" sldId="271"/>
            <ac:picMk id="4" creationId="{B00460BD-7521-E4E6-20C7-F396432BBCB6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36.344" v="29" actId="962"/>
        <pc:sldMkLst>
          <pc:docMk/>
          <pc:sldMk cId="3149250156" sldId="272"/>
        </pc:sldMkLst>
        <pc:picChg chg="del">
          <ac:chgData name="Neemias Informatica Lima" userId="b77af7bd85500281" providerId="LiveId" clId="{DC5DA0A0-9006-4E1F-B2B7-0064AF77B31D}" dt="2024-05-31T00:22:15.278" v="6" actId="478"/>
          <ac:picMkLst>
            <pc:docMk/>
            <pc:sldMk cId="3149250156" sldId="272"/>
            <ac:picMk id="3" creationId="{327EC96E-938D-0795-CF53-958E71B3C47C}"/>
          </ac:picMkLst>
        </pc:picChg>
        <pc:picChg chg="add mod">
          <ac:chgData name="Neemias Informatica Lima" userId="b77af7bd85500281" providerId="LiveId" clId="{DC5DA0A0-9006-4E1F-B2B7-0064AF77B31D}" dt="2024-05-31T00:23:36.344" v="29" actId="962"/>
          <ac:picMkLst>
            <pc:docMk/>
            <pc:sldMk cId="3149250156" sldId="272"/>
            <ac:picMk id="4" creationId="{B62F1B0A-2FEC-3111-F6F1-2C90B2D2D485}"/>
          </ac:picMkLst>
        </pc:picChg>
      </pc:sldChg>
      <pc:sldChg chg="addSp delSp modSp mod">
        <pc:chgData name="Neemias Informatica Lima" userId="b77af7bd85500281" providerId="LiveId" clId="{DC5DA0A0-9006-4E1F-B2B7-0064AF77B31D}" dt="2024-05-31T18:18:24.815" v="32" actId="962"/>
        <pc:sldMkLst>
          <pc:docMk/>
          <pc:sldMk cId="316013847" sldId="273"/>
        </pc:sldMkLst>
        <pc:picChg chg="add mod">
          <ac:chgData name="Neemias Informatica Lima" userId="b77af7bd85500281" providerId="LiveId" clId="{DC5DA0A0-9006-4E1F-B2B7-0064AF77B31D}" dt="2024-05-31T18:18:24.815" v="32" actId="962"/>
          <ac:picMkLst>
            <pc:docMk/>
            <pc:sldMk cId="316013847" sldId="273"/>
            <ac:picMk id="3" creationId="{19F6D201-9610-0082-5D55-B63531AF4167}"/>
          </ac:picMkLst>
        </pc:picChg>
        <pc:picChg chg="del">
          <ac:chgData name="Neemias Informatica Lima" userId="b77af7bd85500281" providerId="LiveId" clId="{DC5DA0A0-9006-4E1F-B2B7-0064AF77B31D}" dt="2024-05-31T00:22:17.146" v="7" actId="478"/>
          <ac:picMkLst>
            <pc:docMk/>
            <pc:sldMk cId="316013847" sldId="273"/>
            <ac:picMk id="3" creationId="{8301E7C7-042E-7275-1781-9FB4B3B98862}"/>
          </ac:picMkLst>
        </pc:picChg>
      </pc:sldChg>
      <pc:sldChg chg="addSp delSp modSp mod">
        <pc:chgData name="Neemias Informatica Lima" userId="b77af7bd85500281" providerId="LiveId" clId="{DC5DA0A0-9006-4E1F-B2B7-0064AF77B31D}" dt="2024-06-01T00:40:04.451" v="35" actId="962"/>
        <pc:sldMkLst>
          <pc:docMk/>
          <pc:sldMk cId="2095798754" sldId="274"/>
        </pc:sldMkLst>
        <pc:picChg chg="del">
          <ac:chgData name="Neemias Informatica Lima" userId="b77af7bd85500281" providerId="LiveId" clId="{DC5DA0A0-9006-4E1F-B2B7-0064AF77B31D}" dt="2024-05-31T00:22:18.898" v="8" actId="478"/>
          <ac:picMkLst>
            <pc:docMk/>
            <pc:sldMk cId="2095798754" sldId="274"/>
            <ac:picMk id="3" creationId="{80DC2BF0-1C83-EFA0-3917-EBAA28387F76}"/>
          </ac:picMkLst>
        </pc:picChg>
        <pc:picChg chg="add mod">
          <ac:chgData name="Neemias Informatica Lima" userId="b77af7bd85500281" providerId="LiveId" clId="{DC5DA0A0-9006-4E1F-B2B7-0064AF77B31D}" dt="2024-06-01T00:40:04.451" v="35" actId="962"/>
          <ac:picMkLst>
            <pc:docMk/>
            <pc:sldMk cId="2095798754" sldId="274"/>
            <ac:picMk id="3" creationId="{C6A0EB73-FF43-204B-1549-F93AD2D4C301}"/>
          </ac:picMkLst>
        </pc:picChg>
      </pc:sldChg>
      <pc:sldChg chg="addSp delSp modSp mod">
        <pc:chgData name="Neemias Informatica Lima" userId="b77af7bd85500281" providerId="LiveId" clId="{DC5DA0A0-9006-4E1F-B2B7-0064AF77B31D}" dt="2024-05-31T00:22:42.643" v="11" actId="962"/>
        <pc:sldMkLst>
          <pc:docMk/>
          <pc:sldMk cId="2869687810" sldId="275"/>
        </pc:sldMkLst>
        <pc:picChg chg="add mod">
          <ac:chgData name="Neemias Informatica Lima" userId="b77af7bd85500281" providerId="LiveId" clId="{DC5DA0A0-9006-4E1F-B2B7-0064AF77B31D}" dt="2024-05-31T00:22:42.643" v="11" actId="962"/>
          <ac:picMkLst>
            <pc:docMk/>
            <pc:sldMk cId="2869687810" sldId="275"/>
            <ac:picMk id="3" creationId="{CFC46F64-6240-F914-5D4D-5D8C065A74DA}"/>
          </ac:picMkLst>
        </pc:picChg>
        <pc:picChg chg="del">
          <ac:chgData name="Neemias Informatica Lima" userId="b77af7bd85500281" providerId="LiveId" clId="{DC5DA0A0-9006-4E1F-B2B7-0064AF77B31D}" dt="2024-05-31T00:22:05.718" v="0" actId="478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  <pc:picChg chg="del">
          <ac:chgData name="Neemias Informatica Lima" userId="b77af7bd85500281" providerId="LiveId" clId="{DC5DA0A0-9006-4E1F-B2B7-0064AF77B31D}" dt="2024-05-31T00:22:06.842" v="1" actId="478"/>
          <ac:picMkLst>
            <pc:docMk/>
            <pc:sldMk cId="1042959014" sldId="276"/>
            <ac:picMk id="3" creationId="{FB237178-93AC-AE74-9D4C-C84B68BA06A6}"/>
          </ac:picMkLst>
        </pc:picChg>
        <pc:picChg chg="add mod">
          <ac:chgData name="Neemias Informatica Lima" userId="b77af7bd85500281" providerId="LiveId" clId="{DC5DA0A0-9006-4E1F-B2B7-0064AF77B31D}" dt="2024-05-31T00:22:48.677" v="14" actId="962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addSp delSp modSp mod">
        <pc:chgData name="Neemias Informatica Lima" userId="b77af7bd85500281" providerId="LiveId" clId="{C21057EC-3F03-4F80-9957-6FBCFF7190C1}" dt="2024-03-27T23:50:37.100" v="35" actId="962"/>
        <pc:sldMkLst>
          <pc:docMk/>
          <pc:sldMk cId="2431282201" sldId="265"/>
        </pc:sldMkLst>
        <pc:picChg chg="del">
          <ac:chgData name="Neemias Informatica Lima" userId="b77af7bd85500281" providerId="LiveId" clId="{C21057EC-3F03-4F80-9957-6FBCFF7190C1}" dt="2024-03-27T23:49:06.770" v="8" actId="478"/>
          <ac:picMkLst>
            <pc:docMk/>
            <pc:sldMk cId="2431282201" sldId="265"/>
            <ac:picMk id="3" creationId="{4C8FFCD6-CF72-3822-2031-AA03C1D4D967}"/>
          </ac:picMkLst>
        </pc:picChg>
        <pc:picChg chg="add mod">
          <ac:chgData name="Neemias Informatica Lima" userId="b77af7bd85500281" providerId="LiveId" clId="{C21057EC-3F03-4F80-9957-6FBCFF7190C1}" dt="2024-03-27T23:50:37.100" v="35" actId="962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0.400" v="11" actId="27614"/>
        <pc:sldMkLst>
          <pc:docMk/>
          <pc:sldMk cId="358973637" sldId="268"/>
        </pc:sldMkLst>
        <pc:picChg chg="add mod">
          <ac:chgData name="Neemias Informatica Lima" userId="b77af7bd85500281" providerId="LiveId" clId="{C21057EC-3F03-4F80-9957-6FBCFF7190C1}" dt="2024-03-27T23:49:30.400" v="11" actId="27614"/>
          <ac:picMkLst>
            <pc:docMk/>
            <pc:sldMk cId="358973637" sldId="268"/>
            <ac:picMk id="3" creationId="{EF1EE48D-52BE-C32D-0932-8A124CB9A28D}"/>
          </ac:picMkLst>
        </pc:picChg>
        <pc:picChg chg="del">
          <ac:chgData name="Neemias Informatica Lima" userId="b77af7bd85500281" providerId="LiveId" clId="{C21057EC-3F03-4F80-9957-6FBCFF7190C1}" dt="2024-03-27T23:48:53.583" v="0" actId="478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6.487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C21057EC-3F03-4F80-9957-6FBCFF7190C1}" dt="2024-03-27T23:49:36.487" v="14" actId="962"/>
          <ac:picMkLst>
            <pc:docMk/>
            <pc:sldMk cId="2824977652" sldId="269"/>
            <ac:picMk id="3" creationId="{30533313-0C8C-BC70-E12D-17CC431BF175}"/>
          </ac:picMkLst>
        </pc:picChg>
        <pc:picChg chg="del">
          <ac:chgData name="Neemias Informatica Lima" userId="b77af7bd85500281" providerId="LiveId" clId="{C21057EC-3F03-4F80-9957-6FBCFF7190C1}" dt="2024-03-27T23:48:54.985" v="1" actId="478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47.766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C21057EC-3F03-4F80-9957-6FBCFF7190C1}" dt="2024-03-27T23:49:47.766" v="17" actId="962"/>
          <ac:picMkLst>
            <pc:docMk/>
            <pc:sldMk cId="191442360" sldId="270"/>
            <ac:picMk id="3" creationId="{D85D7B3B-A3E3-9BF6-2764-48EA44BE7F29}"/>
          </ac:picMkLst>
        </pc:picChg>
        <pc:picChg chg="del">
          <ac:chgData name="Neemias Informatica Lima" userId="b77af7bd85500281" providerId="LiveId" clId="{C21057EC-3F03-4F80-9957-6FBCFF7190C1}" dt="2024-03-27T23:48:56.407" v="2" actId="478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54.672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C21057EC-3F03-4F80-9957-6FBCFF7190C1}" dt="2024-03-27T23:49:54.672" v="20" actId="962"/>
          <ac:picMkLst>
            <pc:docMk/>
            <pc:sldMk cId="3432517485" sldId="271"/>
            <ac:picMk id="3" creationId="{3059BEDD-C23C-8EFE-63C0-7586C382356F}"/>
          </ac:picMkLst>
        </pc:picChg>
        <pc:picChg chg="del">
          <ac:chgData name="Neemias Informatica Lima" userId="b77af7bd85500281" providerId="LiveId" clId="{C21057EC-3F03-4F80-9957-6FBCFF7190C1}" dt="2024-03-27T23:48:57.711" v="3" actId="478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03.137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C21057EC-3F03-4F80-9957-6FBCFF7190C1}" dt="2024-03-27T23:50:03.137" v="23" actId="962"/>
          <ac:picMkLst>
            <pc:docMk/>
            <pc:sldMk cId="3149250156" sldId="272"/>
            <ac:picMk id="3" creationId="{8E715100-16C6-623C-FABF-B17C109D94D2}"/>
          </ac:picMkLst>
        </pc:picChg>
        <pc:picChg chg="del">
          <ac:chgData name="Neemias Informatica Lima" userId="b77af7bd85500281" providerId="LiveId" clId="{C21057EC-3F03-4F80-9957-6FBCFF7190C1}" dt="2024-03-27T23:48:59.222" v="4" actId="478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11.005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C21057EC-3F03-4F80-9957-6FBCFF7190C1}" dt="2024-03-27T23:50:11.005" v="26" actId="962"/>
          <ac:picMkLst>
            <pc:docMk/>
            <pc:sldMk cId="316013847" sldId="273"/>
            <ac:picMk id="3" creationId="{F20FF196-88C0-FF2B-7951-3976E958BA84}"/>
          </ac:picMkLst>
        </pc:picChg>
        <pc:picChg chg="del">
          <ac:chgData name="Neemias Informatica Lima" userId="b77af7bd85500281" providerId="LiveId" clId="{C21057EC-3F03-4F80-9957-6FBCFF7190C1}" dt="2024-03-27T23:49:01.180" v="5" actId="478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2.859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C21057EC-3F03-4F80-9957-6FBCFF7190C1}" dt="2024-03-27T23:50:22.859" v="29" actId="962"/>
          <ac:picMkLst>
            <pc:docMk/>
            <pc:sldMk cId="2095798754" sldId="274"/>
            <ac:picMk id="3" creationId="{93522D47-D208-7C00-4809-291A3C85AA07}"/>
          </ac:picMkLst>
        </pc:picChg>
        <pc:picChg chg="del">
          <ac:chgData name="Neemias Informatica Lima" userId="b77af7bd85500281" providerId="LiveId" clId="{C21057EC-3F03-4F80-9957-6FBCFF7190C1}" dt="2024-03-27T23:49:02.952" v="6" actId="478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9.390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21057EC-3F03-4F80-9957-6FBCFF7190C1}" dt="2024-03-27T23:50:29.390" v="32" actId="962"/>
          <ac:picMkLst>
            <pc:docMk/>
            <pc:sldMk cId="2869687810" sldId="275"/>
            <ac:picMk id="3" creationId="{E27BEED5-DB2F-B0C4-3A3B-4AC40B5B5D0E}"/>
          </ac:picMkLst>
        </pc:picChg>
        <pc:picChg chg="del">
          <ac:chgData name="Neemias Informatica Lima" userId="b77af7bd85500281" providerId="LiveId" clId="{C21057EC-3F03-4F80-9957-6FBCFF7190C1}" dt="2024-03-27T23:49:04.865" v="7" actId="478"/>
          <ac:picMkLst>
            <pc:docMk/>
            <pc:sldMk cId="2869687810" sldId="275"/>
            <ac:picMk id="4" creationId="{58ECAD48-541C-FF69-5E6A-3C33E3282D8A}"/>
          </ac:picMkLst>
        </pc:picChg>
      </pc:sldChg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  <pc:picChg chg="add mod">
          <ac:chgData name="Neemias Informatica Lima" userId="b77af7bd85500281" providerId="LiveId" clId="{41752337-E16F-4DCF-BC9F-8B0812819F70}" dt="2024-05-23T22:28:13.757" v="19" actId="962"/>
          <ac:picMkLst>
            <pc:docMk/>
            <pc:sldMk cId="358973637" sldId="268"/>
            <ac:picMk id="3" creationId="{F15EBD7D-7323-A718-E677-92D453A5445F}"/>
          </ac:picMkLst>
        </pc:picChg>
        <pc:picChg chg="del">
          <ac:chgData name="Neemias Informatica Lima" userId="b77af7bd85500281" providerId="LiveId" clId="{41752337-E16F-4DCF-BC9F-8B0812819F70}" dt="2024-05-23T22:26:47.755" v="1" actId="478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  <pc:picChg chg="add mod">
          <ac:chgData name="Neemias Informatica Lima" userId="b77af7bd85500281" providerId="LiveId" clId="{41752337-E16F-4DCF-BC9F-8B0812819F70}" dt="2024-05-23T22:28:20.993" v="22" actId="962"/>
          <ac:picMkLst>
            <pc:docMk/>
            <pc:sldMk cId="2824977652" sldId="269"/>
            <ac:picMk id="3" creationId="{6895CCF7-39F4-C31D-BA18-3A6F75CB5832}"/>
          </ac:picMkLst>
        </pc:picChg>
        <pc:picChg chg="del">
          <ac:chgData name="Neemias Informatica Lima" userId="b77af7bd85500281" providerId="LiveId" clId="{41752337-E16F-4DCF-BC9F-8B0812819F70}" dt="2024-05-23T22:26:49.005" v="2" actId="478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  <pc:picChg chg="add mod">
          <ac:chgData name="Neemias Informatica Lima" userId="b77af7bd85500281" providerId="LiveId" clId="{41752337-E16F-4DCF-BC9F-8B0812819F70}" dt="2024-05-23T22:28:28.605" v="25" actId="962"/>
          <ac:picMkLst>
            <pc:docMk/>
            <pc:sldMk cId="191442360" sldId="270"/>
            <ac:picMk id="3" creationId="{7FC01583-FC0E-8B25-6CE9-7376A1BEC1A9}"/>
          </ac:picMkLst>
        </pc:picChg>
        <pc:picChg chg="del">
          <ac:chgData name="Neemias Informatica Lima" userId="b77af7bd85500281" providerId="LiveId" clId="{41752337-E16F-4DCF-BC9F-8B0812819F70}" dt="2024-05-23T22:26:50.261" v="3" actId="478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  <pc:picChg chg="add mod">
          <ac:chgData name="Neemias Informatica Lima" userId="b77af7bd85500281" providerId="LiveId" clId="{41752337-E16F-4DCF-BC9F-8B0812819F70}" dt="2024-05-23T22:28:34.714" v="28" actId="962"/>
          <ac:picMkLst>
            <pc:docMk/>
            <pc:sldMk cId="3432517485" sldId="271"/>
            <ac:picMk id="3" creationId="{840FC151-B697-CA19-6389-3DACC6AB1F3F}"/>
          </ac:picMkLst>
        </pc:picChg>
        <pc:picChg chg="del">
          <ac:chgData name="Neemias Informatica Lima" userId="b77af7bd85500281" providerId="LiveId" clId="{41752337-E16F-4DCF-BC9F-8B0812819F70}" dt="2024-05-23T22:26:51.659" v="4" actId="478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  <pc:picChg chg="add mod">
          <ac:chgData name="Neemias Informatica Lima" userId="b77af7bd85500281" providerId="LiveId" clId="{41752337-E16F-4DCF-BC9F-8B0812819F70}" dt="2024-05-23T22:28:43.744" v="31" actId="962"/>
          <ac:picMkLst>
            <pc:docMk/>
            <pc:sldMk cId="3149250156" sldId="272"/>
            <ac:picMk id="3" creationId="{327EC96E-938D-0795-CF53-958E71B3C47C}"/>
          </ac:picMkLst>
        </pc:picChg>
        <pc:picChg chg="del">
          <ac:chgData name="Neemias Informatica Lima" userId="b77af7bd85500281" providerId="LiveId" clId="{41752337-E16F-4DCF-BC9F-8B0812819F70}" dt="2024-05-23T22:26:55.126" v="5" actId="478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  <pc:picChg chg="add mod">
          <ac:chgData name="Neemias Informatica Lima" userId="b77af7bd85500281" providerId="LiveId" clId="{41752337-E16F-4DCF-BC9F-8B0812819F70}" dt="2024-05-23T22:28:50.924" v="34" actId="962"/>
          <ac:picMkLst>
            <pc:docMk/>
            <pc:sldMk cId="316013847" sldId="273"/>
            <ac:picMk id="3" creationId="{8301E7C7-042E-7275-1781-9FB4B3B98862}"/>
          </ac:picMkLst>
        </pc:picChg>
        <pc:picChg chg="del">
          <ac:chgData name="Neemias Informatica Lima" userId="b77af7bd85500281" providerId="LiveId" clId="{41752337-E16F-4DCF-BC9F-8B0812819F70}" dt="2024-05-23T22:26:56.547" v="6" actId="478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  <pc:picChg chg="add mod">
          <ac:chgData name="Neemias Informatica Lima" userId="b77af7bd85500281" providerId="LiveId" clId="{41752337-E16F-4DCF-BC9F-8B0812819F70}" dt="2024-05-25T10:51:30.093" v="37" actId="962"/>
          <ac:picMkLst>
            <pc:docMk/>
            <pc:sldMk cId="2095798754" sldId="274"/>
            <ac:picMk id="3" creationId="{80DC2BF0-1C83-EFA0-3917-EBAA28387F76}"/>
          </ac:picMkLst>
        </pc:picChg>
        <pc:picChg chg="del">
          <ac:chgData name="Neemias Informatica Lima" userId="b77af7bd85500281" providerId="LiveId" clId="{41752337-E16F-4DCF-BC9F-8B0812819F70}" dt="2024-05-23T22:26:57.845" v="7" actId="478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  <pc:picChg chg="del">
          <ac:chgData name="Neemias Informatica Lima" userId="b77af7bd85500281" providerId="LiveId" clId="{41752337-E16F-4DCF-BC9F-8B0812819F70}" dt="2024-05-23T22:26:59.221" v="8" actId="478"/>
          <ac:picMkLst>
            <pc:docMk/>
            <pc:sldMk cId="2869687810" sldId="275"/>
            <ac:picMk id="3" creationId="{2ED36A0C-E05C-BCA7-322F-30D0BF10CF1D}"/>
          </ac:picMkLst>
        </pc:picChg>
        <pc:picChg chg="add mod">
          <ac:chgData name="Neemias Informatica Lima" userId="b77af7bd85500281" providerId="LiveId" clId="{41752337-E16F-4DCF-BC9F-8B0812819F70}" dt="2024-05-23T22:27:11.802" v="11" actId="962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  <pc:picChg chg="add mod">
          <ac:chgData name="Neemias Informatica Lima" userId="b77af7bd85500281" providerId="LiveId" clId="{41752337-E16F-4DCF-BC9F-8B0812819F70}" dt="2024-05-23T22:27:40.700" v="16" actId="962"/>
          <ac:picMkLst>
            <pc:docMk/>
            <pc:sldMk cId="1042959014" sldId="276"/>
            <ac:picMk id="3" creationId="{FB237178-93AC-AE74-9D4C-C84B68BA06A6}"/>
          </ac:picMkLst>
        </pc:picChg>
        <pc:picChg chg="del">
          <ac:chgData name="Neemias Informatica Lima" userId="b77af7bd85500281" providerId="LiveId" clId="{41752337-E16F-4DCF-BC9F-8B0812819F70}" dt="2024-05-23T22:26:46.554" v="0" actId="478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  <pc:picChg chg="del">
          <ac:chgData name="Neemias Informatica Lima" userId="b77af7bd85500281" providerId="LiveId" clId="{C1AA422C-557B-42A4-8389-DD0BC27E6E3D}" dt="2024-06-27T13:32:06.193" v="0" actId="478"/>
          <ac:picMkLst>
            <pc:docMk/>
            <pc:sldMk cId="1644680900" sldId="268"/>
            <ac:picMk id="3" creationId="{44AAF077-AC4D-DBF6-387E-EDD28A3DEB57}"/>
          </ac:picMkLst>
        </pc:picChg>
        <pc:picChg chg="add mod">
          <ac:chgData name="Neemias Informatica Lima" userId="b77af7bd85500281" providerId="LiveId" clId="{C1AA422C-557B-42A4-8389-DD0BC27E6E3D}" dt="2024-06-27T13:32:23.040" v="11" actId="962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  <pc:picChg chg="add mod">
          <ac:chgData name="Neemias Informatica Lima" userId="b77af7bd85500281" providerId="LiveId" clId="{C1AA422C-557B-42A4-8389-DD0BC27E6E3D}" dt="2024-06-27T13:32:27.065" v="14" actId="962"/>
          <ac:picMkLst>
            <pc:docMk/>
            <pc:sldMk cId="4137419252" sldId="269"/>
            <ac:picMk id="3" creationId="{BA8E6E0F-BA46-006F-675F-C20B6D4435A3}"/>
          </ac:picMkLst>
        </pc:picChg>
        <pc:picChg chg="del">
          <ac:chgData name="Neemias Informatica Lima" userId="b77af7bd85500281" providerId="LiveId" clId="{C1AA422C-557B-42A4-8389-DD0BC27E6E3D}" dt="2024-06-27T13:32:07.443" v="1" actId="478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  <pc:picChg chg="add mod">
          <ac:chgData name="Neemias Informatica Lima" userId="b77af7bd85500281" providerId="LiveId" clId="{C1AA422C-557B-42A4-8389-DD0BC27E6E3D}" dt="2024-06-27T13:32:32.720" v="17" actId="962"/>
          <ac:picMkLst>
            <pc:docMk/>
            <pc:sldMk cId="3747751760" sldId="270"/>
            <ac:picMk id="3" creationId="{E917FB14-2F53-FFB7-F38E-E442E0C40B7C}"/>
          </ac:picMkLst>
        </pc:picChg>
        <pc:picChg chg="del">
          <ac:chgData name="Neemias Informatica Lima" userId="b77af7bd85500281" providerId="LiveId" clId="{C1AA422C-557B-42A4-8389-DD0BC27E6E3D}" dt="2024-06-27T13:32:08.476" v="2" actId="478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  <pc:picChg chg="add mod">
          <ac:chgData name="Neemias Informatica Lima" userId="b77af7bd85500281" providerId="LiveId" clId="{C1AA422C-557B-42A4-8389-DD0BC27E6E3D}" dt="2024-06-27T13:32:37.907" v="20" actId="962"/>
          <ac:picMkLst>
            <pc:docMk/>
            <pc:sldMk cId="613821706" sldId="271"/>
            <ac:picMk id="3" creationId="{844205A2-1EBC-1C25-8812-5461F6BE0F4D}"/>
          </ac:picMkLst>
        </pc:picChg>
        <pc:picChg chg="del">
          <ac:chgData name="Neemias Informatica Lima" userId="b77af7bd85500281" providerId="LiveId" clId="{C1AA422C-557B-42A4-8389-DD0BC27E6E3D}" dt="2024-06-27T13:32:09.607" v="3" actId="478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  <pc:picChg chg="add mod">
          <ac:chgData name="Neemias Informatica Lima" userId="b77af7bd85500281" providerId="LiveId" clId="{C1AA422C-557B-42A4-8389-DD0BC27E6E3D}" dt="2024-06-27T13:32:46.050" v="23" actId="962"/>
          <ac:picMkLst>
            <pc:docMk/>
            <pc:sldMk cId="3412323748" sldId="272"/>
            <ac:picMk id="3" creationId="{0DEFDA99-0706-7A6F-F36B-08153342CDA2}"/>
          </ac:picMkLst>
        </pc:picChg>
        <pc:picChg chg="del">
          <ac:chgData name="Neemias Informatica Lima" userId="b77af7bd85500281" providerId="LiveId" clId="{C1AA422C-557B-42A4-8389-DD0BC27E6E3D}" dt="2024-06-27T13:32:10.826" v="4" actId="478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  <pc:picChg chg="add mod">
          <ac:chgData name="Neemias Informatica Lima" userId="b77af7bd85500281" providerId="LiveId" clId="{C1AA422C-557B-42A4-8389-DD0BC27E6E3D}" dt="2024-06-27T13:32:52.869" v="26" actId="962"/>
          <ac:picMkLst>
            <pc:docMk/>
            <pc:sldMk cId="3920268793" sldId="273"/>
            <ac:picMk id="3" creationId="{F8D6FDF4-4FEC-437C-2D29-D5F86784CA95}"/>
          </ac:picMkLst>
        </pc:picChg>
        <pc:picChg chg="del">
          <ac:chgData name="Neemias Informatica Lima" userId="b77af7bd85500281" providerId="LiveId" clId="{C1AA422C-557B-42A4-8389-DD0BC27E6E3D}" dt="2024-06-27T13:32:12.459" v="5" actId="478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  <pc:picChg chg="add mod">
          <ac:chgData name="Neemias Informatica Lima" userId="b77af7bd85500281" providerId="LiveId" clId="{C1AA422C-557B-42A4-8389-DD0BC27E6E3D}" dt="2024-06-27T13:33:00.813" v="29" actId="962"/>
          <ac:picMkLst>
            <pc:docMk/>
            <pc:sldMk cId="22132168" sldId="274"/>
            <ac:picMk id="3" creationId="{5F2EC701-DFD2-AA15-9FB2-D1F33294DC66}"/>
          </ac:picMkLst>
        </pc:picChg>
        <pc:picChg chg="del">
          <ac:chgData name="Neemias Informatica Lima" userId="b77af7bd85500281" providerId="LiveId" clId="{C1AA422C-557B-42A4-8389-DD0BC27E6E3D}" dt="2024-06-27T13:32:13.482" v="6" actId="478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  <pc:picChg chg="add mod">
          <ac:chgData name="Neemias Informatica Lima" userId="b77af7bd85500281" providerId="LiveId" clId="{C1AA422C-557B-42A4-8389-DD0BC27E6E3D}" dt="2024-06-27T13:33:11.112" v="32" actId="962"/>
          <ac:picMkLst>
            <pc:docMk/>
            <pc:sldMk cId="4269271623" sldId="275"/>
            <ac:picMk id="3" creationId="{4D76D292-B608-1908-A7F6-C82A02CC46DA}"/>
          </ac:picMkLst>
        </pc:picChg>
        <pc:picChg chg="del">
          <ac:chgData name="Neemias Informatica Lima" userId="b77af7bd85500281" providerId="LiveId" clId="{C1AA422C-557B-42A4-8389-DD0BC27E6E3D}" dt="2024-06-27T13:32:15.410" v="7" actId="478"/>
          <ac:picMkLst>
            <pc:docMk/>
            <pc:sldMk cId="4269271623" sldId="275"/>
            <ac:picMk id="6" creationId="{573BACBC-C023-4B2B-F09D-B2EA39AA71B0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  <pc:picChg chg="del">
          <ac:chgData name="Neemias Informatica Lima" userId="b77af7bd85500281" providerId="LiveId" clId="{C1AA422C-557B-42A4-8389-DD0BC27E6E3D}" dt="2024-06-27T13:32:16.301" v="8" actId="478"/>
          <ac:picMkLst>
            <pc:docMk/>
            <pc:sldMk cId="2302156781" sldId="278"/>
            <ac:picMk id="3" creationId="{12C7AAAD-3C55-5D8F-EC49-E02F3CB8E5A5}"/>
          </ac:picMkLst>
        </pc:picChg>
        <pc:picChg chg="add mod">
          <ac:chgData name="Neemias Informatica Lima" userId="b77af7bd85500281" providerId="LiveId" clId="{C1AA422C-557B-42A4-8389-DD0BC27E6E3D}" dt="2024-06-27T13:33:16.481" v="35" actId="962"/>
          <ac:picMkLst>
            <pc:docMk/>
            <pc:sldMk cId="2302156781" sldId="278"/>
            <ac:picMk id="4" creationId="{1E5254EE-9B81-C0ED-55D2-221675E70766}"/>
          </ac:picMkLst>
        </pc:picChg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  <pc:picChg chg="add mod">
          <ac:chgData name="Neemias Informatica Lima" userId="b77af7bd85500281" providerId="LiveId" clId="{14EAA66C-FD97-4C7A-935B-F522A17BE2C1}" dt="2024-04-26T09:36:56.702" v="35" actId="962"/>
          <ac:picMkLst>
            <pc:docMk/>
            <pc:sldMk cId="2431282201" sldId="265"/>
            <ac:picMk id="3" creationId="{3ADFF9C3-1C08-BBD8-C134-CEF1FBD8AE11}"/>
          </ac:picMkLst>
        </pc:picChg>
        <pc:picChg chg="del">
          <ac:chgData name="Neemias Informatica Lima" userId="b77af7bd85500281" providerId="LiveId" clId="{14EAA66C-FD97-4C7A-935B-F522A17BE2C1}" dt="2024-04-26T00:05:54.961" v="8" actId="478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  <pc:picChg chg="add mod">
          <ac:chgData name="Neemias Informatica Lima" userId="b77af7bd85500281" providerId="LiveId" clId="{14EAA66C-FD97-4C7A-935B-F522A17BE2C1}" dt="2024-04-26T00:06:44.398" v="11" actId="962"/>
          <ac:picMkLst>
            <pc:docMk/>
            <pc:sldMk cId="358973637" sldId="268"/>
            <ac:picMk id="3" creationId="{C4185A68-9EF9-3E1E-AB99-369C872BE7FE}"/>
          </ac:picMkLst>
        </pc:picChg>
        <pc:picChg chg="del">
          <ac:chgData name="Neemias Informatica Lima" userId="b77af7bd85500281" providerId="LiveId" clId="{14EAA66C-FD97-4C7A-935B-F522A17BE2C1}" dt="2024-04-26T00:05:42.517" v="0" actId="478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14EAA66C-FD97-4C7A-935B-F522A17BE2C1}" dt="2024-04-26T00:06:51.193" v="14" actId="962"/>
          <ac:picMkLst>
            <pc:docMk/>
            <pc:sldMk cId="2824977652" sldId="269"/>
            <ac:picMk id="3" creationId="{CB27FF82-4545-F851-D4D5-D713FFF2F663}"/>
          </ac:picMkLst>
        </pc:picChg>
        <pc:picChg chg="del">
          <ac:chgData name="Neemias Informatica Lima" userId="b77af7bd85500281" providerId="LiveId" clId="{14EAA66C-FD97-4C7A-935B-F522A17BE2C1}" dt="2024-04-26T00:05:43.907" v="1" actId="478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14EAA66C-FD97-4C7A-935B-F522A17BE2C1}" dt="2024-04-26T00:06:58.511" v="17" actId="962"/>
          <ac:picMkLst>
            <pc:docMk/>
            <pc:sldMk cId="191442360" sldId="270"/>
            <ac:picMk id="3" creationId="{44B84763-0AAD-8365-97E5-743CA47D5724}"/>
          </ac:picMkLst>
        </pc:picChg>
        <pc:picChg chg="del">
          <ac:chgData name="Neemias Informatica Lima" userId="b77af7bd85500281" providerId="LiveId" clId="{14EAA66C-FD97-4C7A-935B-F522A17BE2C1}" dt="2024-04-26T00:05:45.269" v="2" actId="478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14EAA66C-FD97-4C7A-935B-F522A17BE2C1}" dt="2024-04-26T00:07:05.410" v="20" actId="962"/>
          <ac:picMkLst>
            <pc:docMk/>
            <pc:sldMk cId="3432517485" sldId="271"/>
            <ac:picMk id="3" creationId="{4E091844-F5C5-6B99-7A3D-CE8C264B67E5}"/>
          </ac:picMkLst>
        </pc:picChg>
        <pc:picChg chg="del">
          <ac:chgData name="Neemias Informatica Lima" userId="b77af7bd85500281" providerId="LiveId" clId="{14EAA66C-FD97-4C7A-935B-F522A17BE2C1}" dt="2024-04-26T00:05:46.769" v="3" actId="478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14EAA66C-FD97-4C7A-935B-F522A17BE2C1}" dt="2024-04-26T00:07:11.924" v="23" actId="962"/>
          <ac:picMkLst>
            <pc:docMk/>
            <pc:sldMk cId="3149250156" sldId="272"/>
            <ac:picMk id="3" creationId="{7BED4113-0F7A-08C3-0ADA-6A4C98721467}"/>
          </ac:picMkLst>
        </pc:picChg>
        <pc:picChg chg="del">
          <ac:chgData name="Neemias Informatica Lima" userId="b77af7bd85500281" providerId="LiveId" clId="{14EAA66C-FD97-4C7A-935B-F522A17BE2C1}" dt="2024-04-26T00:05:48.325" v="4" actId="478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14EAA66C-FD97-4C7A-935B-F522A17BE2C1}" dt="2024-04-26T00:07:18.816" v="26" actId="962"/>
          <ac:picMkLst>
            <pc:docMk/>
            <pc:sldMk cId="316013847" sldId="273"/>
            <ac:picMk id="3" creationId="{2951C89C-4E45-A71B-3C0B-96A8A913F990}"/>
          </ac:picMkLst>
        </pc:picChg>
        <pc:picChg chg="del">
          <ac:chgData name="Neemias Informatica Lima" userId="b77af7bd85500281" providerId="LiveId" clId="{14EAA66C-FD97-4C7A-935B-F522A17BE2C1}" dt="2024-04-26T00:05:50.549" v="5" actId="478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14EAA66C-FD97-4C7A-935B-F522A17BE2C1}" dt="2024-04-26T00:07:25.674" v="29" actId="962"/>
          <ac:picMkLst>
            <pc:docMk/>
            <pc:sldMk cId="2095798754" sldId="274"/>
            <ac:picMk id="3" creationId="{38232F7E-1244-1A5A-618F-E5E88AE29E76}"/>
          </ac:picMkLst>
        </pc:picChg>
        <pc:picChg chg="del">
          <ac:chgData name="Neemias Informatica Lima" userId="b77af7bd85500281" providerId="LiveId" clId="{14EAA66C-FD97-4C7A-935B-F522A17BE2C1}" dt="2024-04-26T00:05:52.714" v="6" actId="478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  <pc:picChg chg="del">
          <ac:chgData name="Neemias Informatica Lima" userId="b77af7bd85500281" providerId="LiveId" clId="{14EAA66C-FD97-4C7A-935B-F522A17BE2C1}" dt="2024-04-26T00:05:53.864" v="7" actId="478"/>
          <ac:picMkLst>
            <pc:docMk/>
            <pc:sldMk cId="2869687810" sldId="275"/>
            <ac:picMk id="3" creationId="{47D9AD83-EC74-0F88-E4B9-DC5F7E3E6832}"/>
          </ac:picMkLst>
        </pc:picChg>
        <pc:picChg chg="add mod">
          <ac:chgData name="Neemias Informatica Lima" userId="b77af7bd85500281" providerId="LiveId" clId="{14EAA66C-FD97-4C7A-935B-F522A17BE2C1}" dt="2024-04-26T00:07:32.367" v="32" actId="962"/>
          <ac:picMkLst>
            <pc:docMk/>
            <pc:sldMk cId="2869687810" sldId="275"/>
            <ac:picMk id="4" creationId="{A77E5DF7-B318-BA2A-B7A5-C2DA47E0F425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  <pc:picChg chg="del">
          <ac:chgData name="Neemias Informatica Lima" userId="b77af7bd85500281" providerId="LiveId" clId="{93364F77-DF6F-48E0-8C51-948999EF2AA1}" dt="2024-07-11T11:24:29.719" v="0" actId="478"/>
          <ac:picMkLst>
            <pc:docMk/>
            <pc:sldMk cId="1644680900" sldId="268"/>
            <ac:picMk id="3" creationId="{C5C023B0-511D-0DA2-3C00-4C6CBAA1F8F0}"/>
          </ac:picMkLst>
        </pc:picChg>
        <pc:picChg chg="add del mod">
          <ac:chgData name="Neemias Informatica Lima" userId="b77af7bd85500281" providerId="LiveId" clId="{93364F77-DF6F-48E0-8C51-948999EF2AA1}" dt="2024-07-12T19:17:01.591" v="48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  <pc:picChg chg="add del mod">
          <ac:chgData name="Neemias Informatica Lima" userId="b77af7bd85500281" providerId="LiveId" clId="{93364F77-DF6F-48E0-8C51-948999EF2AA1}" dt="2024-07-12T19:17:01.464" v="47" actId="478"/>
          <ac:picMkLst>
            <pc:docMk/>
            <pc:sldMk cId="4137419252" sldId="269"/>
            <ac:picMk id="3" creationId="{5F7DD029-15A7-7304-F706-1D2DCF7E6FA9}"/>
          </ac:picMkLst>
        </pc:picChg>
        <pc:picChg chg="del">
          <ac:chgData name="Neemias Informatica Lima" userId="b77af7bd85500281" providerId="LiveId" clId="{93364F77-DF6F-48E0-8C51-948999EF2AA1}" dt="2024-07-11T11:24:30.759" v="1" actId="478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  <pc:picChg chg="add del mod">
          <ac:chgData name="Neemias Informatica Lima" userId="b77af7bd85500281" providerId="LiveId" clId="{93364F77-DF6F-48E0-8C51-948999EF2AA1}" dt="2024-07-12T19:17:01.324" v="46" actId="478"/>
          <ac:picMkLst>
            <pc:docMk/>
            <pc:sldMk cId="3747751760" sldId="270"/>
            <ac:picMk id="3" creationId="{AF9E42B0-5CAC-C25A-0721-D33B4498C254}"/>
          </ac:picMkLst>
        </pc:picChg>
        <pc:picChg chg="del">
          <ac:chgData name="Neemias Informatica Lima" userId="b77af7bd85500281" providerId="LiveId" clId="{93364F77-DF6F-48E0-8C51-948999EF2AA1}" dt="2024-07-11T11:24:32.599" v="2" actId="478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  <pc:picChg chg="add del mod">
          <ac:chgData name="Neemias Informatica Lima" userId="b77af7bd85500281" providerId="LiveId" clId="{93364F77-DF6F-48E0-8C51-948999EF2AA1}" dt="2024-07-12T19:17:01.191" v="45" actId="478"/>
          <ac:picMkLst>
            <pc:docMk/>
            <pc:sldMk cId="613821706" sldId="271"/>
            <ac:picMk id="3" creationId="{FA5633E0-C1B0-D3FB-DDA8-ECD71DFCE148}"/>
          </ac:picMkLst>
        </pc:picChg>
        <pc:picChg chg="del">
          <ac:chgData name="Neemias Informatica Lima" userId="b77af7bd85500281" providerId="LiveId" clId="{93364F77-DF6F-48E0-8C51-948999EF2AA1}" dt="2024-07-11T11:39:33.666" v="3" actId="478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  <pc:picChg chg="add del mod">
          <ac:chgData name="Neemias Informatica Lima" userId="b77af7bd85500281" providerId="LiveId" clId="{93364F77-DF6F-48E0-8C51-948999EF2AA1}" dt="2024-07-12T19:17:01.058" v="44" actId="478"/>
          <ac:picMkLst>
            <pc:docMk/>
            <pc:sldMk cId="3412323748" sldId="272"/>
            <ac:picMk id="3" creationId="{0BB72140-26F9-87F7-1658-C507EE92BD83}"/>
          </ac:picMkLst>
        </pc:picChg>
        <pc:picChg chg="del">
          <ac:chgData name="Neemias Informatica Lima" userId="b77af7bd85500281" providerId="LiveId" clId="{93364F77-DF6F-48E0-8C51-948999EF2AA1}" dt="2024-07-11T11:39:35.022" v="4" actId="478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  <pc:picChg chg="add del mod">
          <ac:chgData name="Neemias Informatica Lima" userId="b77af7bd85500281" providerId="LiveId" clId="{93364F77-DF6F-48E0-8C51-948999EF2AA1}" dt="2024-07-12T19:17:00.903" v="43" actId="478"/>
          <ac:picMkLst>
            <pc:docMk/>
            <pc:sldMk cId="3920268793" sldId="273"/>
            <ac:picMk id="3" creationId="{DC51A20A-12BF-3A76-3F0A-EEE679ADFACB}"/>
          </ac:picMkLst>
        </pc:picChg>
        <pc:picChg chg="del">
          <ac:chgData name="Neemias Informatica Lima" userId="b77af7bd85500281" providerId="LiveId" clId="{93364F77-DF6F-48E0-8C51-948999EF2AA1}" dt="2024-07-11T11:39:37.248" v="5" actId="478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  <pc:picChg chg="add mod">
          <ac:chgData name="Neemias Informatica Lima" userId="b77af7bd85500281" providerId="LiveId" clId="{93364F77-DF6F-48E0-8C51-948999EF2AA1}" dt="2024-07-11T11:41:19.184" v="30" actId="962"/>
          <ac:picMkLst>
            <pc:docMk/>
            <pc:sldMk cId="22132168" sldId="274"/>
            <ac:picMk id="3" creationId="{E57CD207-0C35-1736-1CFC-9FA02A15E75A}"/>
          </ac:picMkLst>
        </pc:picChg>
        <pc:picChg chg="del">
          <ac:chgData name="Neemias Informatica Lima" userId="b77af7bd85500281" providerId="LiveId" clId="{93364F77-DF6F-48E0-8C51-948999EF2AA1}" dt="2024-07-11T11:39:38.582" v="6" actId="478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  <pc:picChg chg="add del">
          <ac:chgData name="Neemias Informatica Lima" userId="b77af7bd85500281" providerId="LiveId" clId="{93364F77-DF6F-48E0-8C51-948999EF2AA1}" dt="2024-07-12T14:33:49.520" v="33" actId="478"/>
          <ac:picMkLst>
            <pc:docMk/>
            <pc:sldMk cId="4269271623" sldId="275"/>
            <ac:picMk id="3" creationId="{D0541016-EE59-EF9E-57E3-92A37991C409}"/>
          </ac:picMkLst>
        </pc:picChg>
        <pc:picChg chg="del">
          <ac:chgData name="Neemias Informatica Lima" userId="b77af7bd85500281" providerId="LiveId" clId="{93364F77-DF6F-48E0-8C51-948999EF2AA1}" dt="2024-07-11T11:39:39.852" v="7" actId="478"/>
          <ac:picMkLst>
            <pc:docMk/>
            <pc:sldMk cId="4269271623" sldId="275"/>
            <ac:picMk id="4" creationId="{0696BF21-179E-230F-1E5F-6AA5A6321B38}"/>
          </ac:picMkLst>
        </pc:picChg>
        <pc:picChg chg="add mod">
          <ac:chgData name="Neemias Informatica Lima" userId="b77af7bd85500281" providerId="LiveId" clId="{93364F77-DF6F-48E0-8C51-948999EF2AA1}" dt="2024-07-12T14:33:51.685" v="36" actId="962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  <pc:picChg chg="del">
          <ac:chgData name="Neemias Informatica Lima" userId="b77af7bd85500281" providerId="LiveId" clId="{93364F77-DF6F-48E0-8C51-948999EF2AA1}" dt="2024-07-11T11:39:41.287" v="8" actId="478"/>
          <ac:picMkLst>
            <pc:docMk/>
            <pc:sldMk cId="2302156781" sldId="278"/>
            <ac:picMk id="3" creationId="{3B9069FE-DAE6-E1C7-8FC3-6839525CA9D1}"/>
          </ac:picMkLst>
        </pc:picChg>
        <pc:picChg chg="add mod">
          <ac:chgData name="Neemias Informatica Lima" userId="b77af7bd85500281" providerId="LiveId" clId="{93364F77-DF6F-48E0-8C51-948999EF2AA1}" dt="2024-07-12T19:17:14.456" v="51" actId="962"/>
          <ac:picMkLst>
            <pc:docMk/>
            <pc:sldMk cId="2302156781" sldId="278"/>
            <ac:picMk id="3" creationId="{65BC3A7E-2A90-89BB-ECFC-40FECDC78DDD}"/>
          </ac:picMkLst>
        </pc:picChg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  <pc:picChg chg="del">
          <ac:chgData name="Neemias Informatica Lima" userId="b77af7bd85500281" providerId="LiveId" clId="{93364F77-DF6F-48E0-8C51-948999EF2AA1}" dt="2024-07-11T11:39:43.007" v="9" actId="478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  <pc:picChg chg="del">
          <ac:chgData name="Neemias Informatica Lima" userId="b77af7bd85500281" providerId="LiveId" clId="{686A0E2F-C910-4BBC-A752-9FA8D6DDCA38}" dt="2024-06-06T23:58:38.987" v="2" actId="478"/>
          <ac:picMkLst>
            <pc:docMk/>
            <pc:sldMk cId="358973637" sldId="268"/>
            <ac:picMk id="4" creationId="{691B3AE4-3AF0-0504-DE54-15678E41BE75}"/>
          </ac:picMkLst>
        </pc:picChg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  <pc:picChg chg="del">
          <ac:chgData name="Neemias Informatica Lima" userId="b77af7bd85500281" providerId="LiveId" clId="{686A0E2F-C910-4BBC-A752-9FA8D6DDCA38}" dt="2024-06-06T23:58:40.651" v="3" actId="478"/>
          <ac:picMkLst>
            <pc:docMk/>
            <pc:sldMk cId="2824977652" sldId="269"/>
            <ac:picMk id="4" creationId="{C5590E4E-22E7-D4DB-DA54-F1380549673C}"/>
          </ac:picMkLst>
        </pc:picChg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  <pc:picChg chg="del">
          <ac:chgData name="Neemias Informatica Lima" userId="b77af7bd85500281" providerId="LiveId" clId="{686A0E2F-C910-4BBC-A752-9FA8D6DDCA38}" dt="2024-06-06T23:58:42.743" v="4" actId="478"/>
          <ac:picMkLst>
            <pc:docMk/>
            <pc:sldMk cId="191442360" sldId="270"/>
            <ac:picMk id="4" creationId="{9A0F9BDA-5B75-45D0-738B-99BAA24A56E3}"/>
          </ac:picMkLst>
        </pc:picChg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  <pc:picChg chg="del">
          <ac:chgData name="Neemias Informatica Lima" userId="b77af7bd85500281" providerId="LiveId" clId="{686A0E2F-C910-4BBC-A752-9FA8D6DDCA38}" dt="2024-06-06T23:58:50.009" v="5" actId="478"/>
          <ac:picMkLst>
            <pc:docMk/>
            <pc:sldMk cId="3432517485" sldId="271"/>
            <ac:picMk id="4" creationId="{B00460BD-7521-E4E6-20C7-F396432BBCB6}"/>
          </ac:picMkLst>
        </pc:picChg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  <pc:picChg chg="del">
          <ac:chgData name="Neemias Informatica Lima" userId="b77af7bd85500281" providerId="LiveId" clId="{686A0E2F-C910-4BBC-A752-9FA8D6DDCA38}" dt="2024-06-06T23:58:51.221" v="6" actId="478"/>
          <ac:picMkLst>
            <pc:docMk/>
            <pc:sldMk cId="3149250156" sldId="272"/>
            <ac:picMk id="4" creationId="{B62F1B0A-2FEC-3111-F6F1-2C90B2D2D485}"/>
          </ac:picMkLst>
        </pc:picChg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  <pc:picChg chg="del">
          <ac:chgData name="Neemias Informatica Lima" userId="b77af7bd85500281" providerId="LiveId" clId="{686A0E2F-C910-4BBC-A752-9FA8D6DDCA38}" dt="2024-06-06T23:58:52.926" v="7" actId="478"/>
          <ac:picMkLst>
            <pc:docMk/>
            <pc:sldMk cId="316013847" sldId="273"/>
            <ac:picMk id="3" creationId="{19F6D201-9610-0082-5D55-B63531AF4167}"/>
          </ac:picMkLst>
        </pc:picChg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  <pc:picChg chg="del">
          <ac:chgData name="Neemias Informatica Lima" userId="b77af7bd85500281" providerId="LiveId" clId="{686A0E2F-C910-4BBC-A752-9FA8D6DDCA38}" dt="2024-06-06T23:58:54.151" v="8" actId="478"/>
          <ac:picMkLst>
            <pc:docMk/>
            <pc:sldMk cId="2095798754" sldId="274"/>
            <ac:picMk id="3" creationId="{C6A0EB73-FF43-204B-1549-F93AD2D4C301}"/>
          </ac:picMkLst>
        </pc:picChg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  <pc:picChg chg="del">
          <ac:chgData name="Neemias Informatica Lima" userId="b77af7bd85500281" providerId="LiveId" clId="{686A0E2F-C910-4BBC-A752-9FA8D6DDCA38}" dt="2024-06-06T23:58:36.110" v="0" actId="478"/>
          <ac:picMkLst>
            <pc:docMk/>
            <pc:sldMk cId="2869687810" sldId="275"/>
            <ac:picMk id="3" creationId="{CFC46F64-6240-F914-5D4D-5D8C065A74DA}"/>
          </ac:picMkLst>
        </pc:picChg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  <pc:picChg chg="del">
          <ac:chgData name="Neemias Informatica Lima" userId="b77af7bd85500281" providerId="LiveId" clId="{686A0E2F-C910-4BBC-A752-9FA8D6DDCA38}" dt="2024-06-06T23:58:37.582" v="1" actId="478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  <pc:picChg chg="add mod">
          <ac:chgData name="Neemias Informatica Lima" userId="b77af7bd85500281" providerId="LiveId" clId="{3AC96DFE-E24E-4BAE-B7E9-90699FF5F301}" dt="2024-06-20T11:22:51.386" v="13" actId="962"/>
          <ac:picMkLst>
            <pc:docMk/>
            <pc:sldMk cId="1644680900" sldId="268"/>
            <ac:picMk id="3" creationId="{44AAF077-AC4D-DBF6-387E-EDD28A3DEB57}"/>
          </ac:picMkLst>
        </pc:picChg>
        <pc:picChg chg="del">
          <ac:chgData name="Neemias Informatica Lima" userId="b77af7bd85500281" providerId="LiveId" clId="{3AC96DFE-E24E-4BAE-B7E9-90699FF5F301}" dt="2024-06-20T11:22:27.647" v="0" actId="478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  <pc:picChg chg="del">
          <ac:chgData name="Neemias Informatica Lima" userId="b77af7bd85500281" providerId="LiveId" clId="{3AC96DFE-E24E-4BAE-B7E9-90699FF5F301}" dt="2024-06-20T11:22:28.565" v="1" actId="478"/>
          <ac:picMkLst>
            <pc:docMk/>
            <pc:sldMk cId="4137419252" sldId="269"/>
            <ac:picMk id="3" creationId="{A5EF257D-0DE6-137E-EA22-CFCD24B67799}"/>
          </ac:picMkLst>
        </pc:picChg>
        <pc:picChg chg="add mod">
          <ac:chgData name="Neemias Informatica Lima" userId="b77af7bd85500281" providerId="LiveId" clId="{3AC96DFE-E24E-4BAE-B7E9-90699FF5F301}" dt="2024-06-20T11:22:56.707" v="16" actId="962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  <pc:picChg chg="del">
          <ac:chgData name="Neemias Informatica Lima" userId="b77af7bd85500281" providerId="LiveId" clId="{3AC96DFE-E24E-4BAE-B7E9-90699FF5F301}" dt="2024-06-20T11:22:29.671" v="2" actId="478"/>
          <ac:picMkLst>
            <pc:docMk/>
            <pc:sldMk cId="3747751760" sldId="270"/>
            <ac:picMk id="3" creationId="{CF9F56BF-CE76-1914-B800-F9973F19D445}"/>
          </ac:picMkLst>
        </pc:picChg>
        <pc:picChg chg="add mod">
          <ac:chgData name="Neemias Informatica Lima" userId="b77af7bd85500281" providerId="LiveId" clId="{3AC96DFE-E24E-4BAE-B7E9-90699FF5F301}" dt="2024-06-20T11:23:03.009" v="19" actId="962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  <pc:picChg chg="del">
          <ac:chgData name="Neemias Informatica Lima" userId="b77af7bd85500281" providerId="LiveId" clId="{3AC96DFE-E24E-4BAE-B7E9-90699FF5F301}" dt="2024-06-20T11:22:31.203" v="3" actId="478"/>
          <ac:picMkLst>
            <pc:docMk/>
            <pc:sldMk cId="613821706" sldId="271"/>
            <ac:picMk id="3" creationId="{47EBF7C7-CDC9-441D-5927-FBC9A5AD501C}"/>
          </ac:picMkLst>
        </pc:picChg>
        <pc:picChg chg="add del mod">
          <ac:chgData name="Neemias Informatica Lima" userId="b77af7bd85500281" providerId="LiveId" clId="{3AC96DFE-E24E-4BAE-B7E9-90699FF5F301}" dt="2024-06-20T11:24:01.025" v="36" actId="478"/>
          <ac:picMkLst>
            <pc:docMk/>
            <pc:sldMk cId="613821706" sldId="271"/>
            <ac:picMk id="4" creationId="{9084B3D3-872C-E6EF-D5F5-F75C93F37D71}"/>
          </ac:picMkLst>
        </pc:picChg>
        <pc:picChg chg="add mod">
          <ac:chgData name="Neemias Informatica Lima" userId="b77af7bd85500281" providerId="LiveId" clId="{3AC96DFE-E24E-4BAE-B7E9-90699FF5F301}" dt="2024-06-20T11:24:02.512" v="37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  <pc:picChg chg="del">
          <ac:chgData name="Neemias Informatica Lima" userId="b77af7bd85500281" providerId="LiveId" clId="{3AC96DFE-E24E-4BAE-B7E9-90699FF5F301}" dt="2024-06-20T11:22:32.250" v="4" actId="478"/>
          <ac:picMkLst>
            <pc:docMk/>
            <pc:sldMk cId="3412323748" sldId="272"/>
            <ac:picMk id="3" creationId="{4856B217-668E-08BE-6B86-2383FE978674}"/>
          </ac:picMkLst>
        </pc:picChg>
        <pc:picChg chg="add mod">
          <ac:chgData name="Neemias Informatica Lima" userId="b77af7bd85500281" providerId="LiveId" clId="{3AC96DFE-E24E-4BAE-B7E9-90699FF5F301}" dt="2024-06-20T11:23:21.570" v="25" actId="962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  <pc:picChg chg="del">
          <ac:chgData name="Neemias Informatica Lima" userId="b77af7bd85500281" providerId="LiveId" clId="{3AC96DFE-E24E-4BAE-B7E9-90699FF5F301}" dt="2024-06-20T11:22:33.891" v="5" actId="478"/>
          <ac:picMkLst>
            <pc:docMk/>
            <pc:sldMk cId="3920268793" sldId="273"/>
            <ac:picMk id="3" creationId="{962827E0-12CF-D8D3-3E8F-89360972611F}"/>
          </ac:picMkLst>
        </pc:picChg>
        <pc:picChg chg="add mod">
          <ac:chgData name="Neemias Informatica Lima" userId="b77af7bd85500281" providerId="LiveId" clId="{3AC96DFE-E24E-4BAE-B7E9-90699FF5F301}" dt="2024-06-20T11:23:27.737" v="28" actId="962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  <pc:picChg chg="del">
          <ac:chgData name="Neemias Informatica Lima" userId="b77af7bd85500281" providerId="LiveId" clId="{3AC96DFE-E24E-4BAE-B7E9-90699FF5F301}" dt="2024-06-20T11:22:35.697" v="6" actId="478"/>
          <ac:picMkLst>
            <pc:docMk/>
            <pc:sldMk cId="22132168" sldId="274"/>
            <ac:picMk id="3" creationId="{D5B2F812-CBB8-1F7E-D6DD-DBDD87D4F1D7}"/>
          </ac:picMkLst>
        </pc:picChg>
        <pc:picChg chg="add mod">
          <ac:chgData name="Neemias Informatica Lima" userId="b77af7bd85500281" providerId="LiveId" clId="{3AC96DFE-E24E-4BAE-B7E9-90699FF5F301}" dt="2024-06-20T11:23:34.839" v="31" actId="962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  <pc:picChg chg="del">
          <ac:chgData name="Neemias Informatica Lima" userId="b77af7bd85500281" providerId="LiveId" clId="{3AC96DFE-E24E-4BAE-B7E9-90699FF5F301}" dt="2024-06-20T11:22:36.867" v="7" actId="478"/>
          <ac:picMkLst>
            <pc:docMk/>
            <pc:sldMk cId="4269271623" sldId="275"/>
            <ac:picMk id="3" creationId="{EE33E45F-ECA4-BC70-0039-5C3D403CD299}"/>
          </ac:picMkLst>
        </pc:picChg>
        <pc:picChg chg="add del mod">
          <ac:chgData name="Neemias Informatica Lima" userId="b77af7bd85500281" providerId="LiveId" clId="{3AC96DFE-E24E-4BAE-B7E9-90699FF5F301}" dt="2024-06-20T11:23:51.183" v="35" actId="21"/>
          <ac:picMkLst>
            <pc:docMk/>
            <pc:sldMk cId="4269271623" sldId="275"/>
            <ac:picMk id="4" creationId="{45D7452D-D995-E217-1022-BD76646D3C21}"/>
          </ac:picMkLst>
        </pc:picChg>
        <pc:picChg chg="add mod">
          <ac:chgData name="Neemias Informatica Lima" userId="b77af7bd85500281" providerId="LiveId" clId="{3AC96DFE-E24E-4BAE-B7E9-90699FF5F301}" dt="2024-06-20T11:24:21.775" v="40" actId="962"/>
          <ac:picMkLst>
            <pc:docMk/>
            <pc:sldMk cId="4269271623" sldId="275"/>
            <ac:picMk id="6" creationId="{573BACBC-C023-4B2B-F09D-B2EA39AA71B0}"/>
          </ac:picMkLst>
        </pc:picChg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  <pc:picChg chg="del">
          <ac:chgData name="Neemias Informatica Lima" userId="b77af7bd85500281" providerId="LiveId" clId="{3AC96DFE-E24E-4BAE-B7E9-90699FF5F301}" dt="2024-06-20T11:22:38.143" v="8" actId="478"/>
          <ac:picMkLst>
            <pc:docMk/>
            <pc:sldMk cId="1126005999" sldId="276"/>
            <ac:picMk id="3" creationId="{99EBF7C4-5B42-721B-E640-520B7B7FEDF5}"/>
          </ac:picMkLst>
        </pc:picChg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  <pc:picChg chg="del">
          <ac:chgData name="Neemias Informatica Lima" userId="b77af7bd85500281" providerId="LiveId" clId="{3AC96DFE-E24E-4BAE-B7E9-90699FF5F301}" dt="2024-06-20T11:22:39.667" v="9" actId="478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  <pc:picChg chg="add mod">
          <ac:chgData name="Neemias Informatica Lima" userId="b77af7bd85500281" providerId="LiveId" clId="{3AC96DFE-E24E-4BAE-B7E9-90699FF5F301}" dt="2024-06-21T09:49:31.237" v="45" actId="962"/>
          <ac:picMkLst>
            <pc:docMk/>
            <pc:sldMk cId="2302156781" sldId="278"/>
            <ac:picMk id="3" creationId="{12C7AAAD-3C55-5D8F-EC49-E02F3CB8E5A5}"/>
          </ac:picMkLst>
        </pc:picChg>
        <pc:picChg chg="del">
          <ac:chgData name="Neemias Informatica Lima" userId="b77af7bd85500281" providerId="LiveId" clId="{3AC96DFE-E24E-4BAE-B7E9-90699FF5F301}" dt="2024-06-20T11:22:41.530" v="10" actId="478"/>
          <ac:picMkLst>
            <pc:docMk/>
            <pc:sldMk cId="2302156781" sldId="278"/>
            <ac:picMk id="3" creationId="{A4BB4CE8-71FB-9BE5-7360-E9CE12385168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  <pc:picChg chg="del">
          <ac:chgData name="Neemias Informatica Lima" userId="b77af7bd85500281" providerId="LiveId" clId="{53FD9ACE-51B5-4260-904E-25EBFA3497FB}" dt="2024-04-19T00:14:55.415" v="8" actId="478"/>
          <ac:picMkLst>
            <pc:docMk/>
            <pc:sldMk cId="2431282201" sldId="265"/>
            <ac:picMk id="3" creationId="{9F253E3D-A39E-85BD-B1CE-C6A2C6581209}"/>
          </ac:picMkLst>
        </pc:picChg>
        <pc:picChg chg="add mod">
          <ac:chgData name="Neemias Informatica Lima" userId="b77af7bd85500281" providerId="LiveId" clId="{53FD9ACE-51B5-4260-904E-25EBFA3497FB}" dt="2024-04-19T14:30:36.752" v="35" actId="962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  <pc:picChg chg="del">
          <ac:chgData name="Neemias Informatica Lima" userId="b77af7bd85500281" providerId="LiveId" clId="{53FD9ACE-51B5-4260-904E-25EBFA3497FB}" dt="2024-04-19T00:14:44.729" v="0" actId="478"/>
          <ac:picMkLst>
            <pc:docMk/>
            <pc:sldMk cId="358973637" sldId="268"/>
            <ac:picMk id="3" creationId="{DF2EB477-F6C6-E5FC-5185-31F8426D5419}"/>
          </ac:picMkLst>
        </pc:picChg>
        <pc:picChg chg="add mod">
          <ac:chgData name="Neemias Informatica Lima" userId="b77af7bd85500281" providerId="LiveId" clId="{53FD9ACE-51B5-4260-904E-25EBFA3497FB}" dt="2024-04-19T00:15:36.697" v="11" actId="962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  <pc:picChg chg="del">
          <ac:chgData name="Neemias Informatica Lima" userId="b77af7bd85500281" providerId="LiveId" clId="{53FD9ACE-51B5-4260-904E-25EBFA3497FB}" dt="2024-04-19T00:14:45.862" v="1" actId="478"/>
          <ac:picMkLst>
            <pc:docMk/>
            <pc:sldMk cId="2824977652" sldId="269"/>
            <ac:picMk id="3" creationId="{468484E5-25A2-75B4-BE72-8769AF1CC82A}"/>
          </ac:picMkLst>
        </pc:picChg>
        <pc:picChg chg="add mod">
          <ac:chgData name="Neemias Informatica Lima" userId="b77af7bd85500281" providerId="LiveId" clId="{53FD9ACE-51B5-4260-904E-25EBFA3497FB}" dt="2024-04-19T00:15:43.807" v="14" actId="962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  <pc:picChg chg="del">
          <ac:chgData name="Neemias Informatica Lima" userId="b77af7bd85500281" providerId="LiveId" clId="{53FD9ACE-51B5-4260-904E-25EBFA3497FB}" dt="2024-04-19T00:14:46.919" v="2" actId="478"/>
          <ac:picMkLst>
            <pc:docMk/>
            <pc:sldMk cId="191442360" sldId="270"/>
            <ac:picMk id="3" creationId="{39369D36-6629-290C-99AA-FADFB3AAEE12}"/>
          </ac:picMkLst>
        </pc:picChg>
        <pc:picChg chg="add mod">
          <ac:chgData name="Neemias Informatica Lima" userId="b77af7bd85500281" providerId="LiveId" clId="{53FD9ACE-51B5-4260-904E-25EBFA3497FB}" dt="2024-04-19T00:15:49.715" v="17" actId="962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  <pc:picChg chg="del">
          <ac:chgData name="Neemias Informatica Lima" userId="b77af7bd85500281" providerId="LiveId" clId="{53FD9ACE-51B5-4260-904E-25EBFA3497FB}" dt="2024-04-19T00:14:48.366" v="3" actId="478"/>
          <ac:picMkLst>
            <pc:docMk/>
            <pc:sldMk cId="3432517485" sldId="271"/>
            <ac:picMk id="3" creationId="{23FC9039-5F8E-1969-C435-FEB200BDECB7}"/>
          </ac:picMkLst>
        </pc:picChg>
        <pc:picChg chg="add mod">
          <ac:chgData name="Neemias Informatica Lima" userId="b77af7bd85500281" providerId="LiveId" clId="{53FD9ACE-51B5-4260-904E-25EBFA3497FB}" dt="2024-04-19T00:15:55.939" v="20" actId="962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  <pc:picChg chg="del">
          <ac:chgData name="Neemias Informatica Lima" userId="b77af7bd85500281" providerId="LiveId" clId="{53FD9ACE-51B5-4260-904E-25EBFA3497FB}" dt="2024-04-19T00:14:49.382" v="4" actId="478"/>
          <ac:picMkLst>
            <pc:docMk/>
            <pc:sldMk cId="3149250156" sldId="272"/>
            <ac:picMk id="3" creationId="{A0E3266B-07BA-7113-106A-BC3BAC156FC8}"/>
          </ac:picMkLst>
        </pc:picChg>
        <pc:picChg chg="add mod">
          <ac:chgData name="Neemias Informatica Lima" userId="b77af7bd85500281" providerId="LiveId" clId="{53FD9ACE-51B5-4260-904E-25EBFA3497FB}" dt="2024-04-19T00:16:05.135" v="23" actId="962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  <pc:picChg chg="del">
          <ac:chgData name="Neemias Informatica Lima" userId="b77af7bd85500281" providerId="LiveId" clId="{53FD9ACE-51B5-4260-904E-25EBFA3497FB}" dt="2024-04-19T00:14:51.073" v="5" actId="478"/>
          <ac:picMkLst>
            <pc:docMk/>
            <pc:sldMk cId="316013847" sldId="273"/>
            <ac:picMk id="3" creationId="{70237A88-6A60-64E9-A2E2-98C780BC600D}"/>
          </ac:picMkLst>
        </pc:picChg>
        <pc:picChg chg="add mod">
          <ac:chgData name="Neemias Informatica Lima" userId="b77af7bd85500281" providerId="LiveId" clId="{53FD9ACE-51B5-4260-904E-25EBFA3497FB}" dt="2024-04-19T00:16:11.764" v="26" actId="962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  <pc:picChg chg="del">
          <ac:chgData name="Neemias Informatica Lima" userId="b77af7bd85500281" providerId="LiveId" clId="{53FD9ACE-51B5-4260-904E-25EBFA3497FB}" dt="2024-04-19T00:14:52.634" v="6" actId="478"/>
          <ac:picMkLst>
            <pc:docMk/>
            <pc:sldMk cId="2095798754" sldId="274"/>
            <ac:picMk id="3" creationId="{1AEA2AF3-2995-D9A9-407C-C129821588E6}"/>
          </ac:picMkLst>
        </pc:picChg>
        <pc:picChg chg="add mod">
          <ac:chgData name="Neemias Informatica Lima" userId="b77af7bd85500281" providerId="LiveId" clId="{53FD9ACE-51B5-4260-904E-25EBFA3497FB}" dt="2024-04-19T00:16:18.132" v="29" actId="962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53FD9ACE-51B5-4260-904E-25EBFA3497FB}" dt="2024-04-19T00:16:24.795" v="32" actId="962"/>
          <ac:picMkLst>
            <pc:docMk/>
            <pc:sldMk cId="2869687810" sldId="275"/>
            <ac:picMk id="3" creationId="{47D9AD83-EC74-0F88-E4B9-DC5F7E3E6832}"/>
          </ac:picMkLst>
        </pc:picChg>
        <pc:picChg chg="del">
          <ac:chgData name="Neemias Informatica Lima" userId="b77af7bd85500281" providerId="LiveId" clId="{53FD9ACE-51B5-4260-904E-25EBFA3497FB}" dt="2024-04-19T00:14:54.107" v="7" actId="478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12.802" v="15" actId="14100"/>
        <pc:sldMkLst>
          <pc:docMk/>
          <pc:sldMk cId="994347174" sldId="267"/>
        </pc:sldMkLst>
        <pc:spChg chg="mod">
          <ac:chgData name="Neemias Informatica Lima" userId="b77af7bd85500281" providerId="LiveId" clId="{093A20AE-F3E1-4521-9138-E0F046E7DE1B}" dt="2024-07-05T16:47:41.884" v="10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093A20AE-F3E1-4521-9138-E0F046E7DE1B}" dt="2024-07-05T16:47:58.811" v="11" actId="478"/>
          <ac:picMkLst>
            <pc:docMk/>
            <pc:sldMk cId="994347174" sldId="267"/>
            <ac:picMk id="2" creationId="{783DFADE-421C-D1FF-0C9E-71BCB0E362F4}"/>
          </ac:picMkLst>
        </pc:picChg>
        <pc:picChg chg="add mod">
          <ac:chgData name="Neemias Informatica Lima" userId="b77af7bd85500281" providerId="LiveId" clId="{093A20AE-F3E1-4521-9138-E0F046E7DE1B}" dt="2024-07-05T16:48:12.802" v="15" actId="14100"/>
          <ac:picMkLst>
            <pc:docMk/>
            <pc:sldMk cId="994347174" sldId="267"/>
            <ac:picMk id="7" creationId="{FEFAD0EA-AA9C-3406-267F-2F24BE59474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  <pc:picChg chg="add mod">
          <ac:chgData name="Neemias Informatica Lima" userId="b77af7bd85500281" providerId="LiveId" clId="{093A20AE-F3E1-4521-9138-E0F046E7DE1B}" dt="2024-07-05T16:48:21.673" v="18" actId="962"/>
          <ac:picMkLst>
            <pc:docMk/>
            <pc:sldMk cId="1644680900" sldId="268"/>
            <ac:picMk id="3" creationId="{C5C023B0-511D-0DA2-3C00-4C6CBAA1F8F0}"/>
          </ac:picMkLst>
        </pc:picChg>
        <pc:picChg chg="del">
          <ac:chgData name="Neemias Informatica Lima" userId="b77af7bd85500281" providerId="LiveId" clId="{093A20AE-F3E1-4521-9138-E0F046E7DE1B}" dt="2024-07-05T16:47:26.921" v="0" actId="478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  <pc:picChg chg="del">
          <ac:chgData name="Neemias Informatica Lima" userId="b77af7bd85500281" providerId="LiveId" clId="{093A20AE-F3E1-4521-9138-E0F046E7DE1B}" dt="2024-07-05T16:47:28.191" v="1" actId="478"/>
          <ac:picMkLst>
            <pc:docMk/>
            <pc:sldMk cId="4137419252" sldId="269"/>
            <ac:picMk id="3" creationId="{BA8E6E0F-BA46-006F-675F-C20B6D4435A3}"/>
          </ac:picMkLst>
        </pc:picChg>
        <pc:picChg chg="add mod">
          <ac:chgData name="Neemias Informatica Lima" userId="b77af7bd85500281" providerId="LiveId" clId="{093A20AE-F3E1-4521-9138-E0F046E7DE1B}" dt="2024-07-05T16:48:27.252" v="21" actId="962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  <pc:picChg chg="del">
          <ac:chgData name="Neemias Informatica Lima" userId="b77af7bd85500281" providerId="LiveId" clId="{093A20AE-F3E1-4521-9138-E0F046E7DE1B}" dt="2024-07-05T16:47:29.405" v="2" actId="478"/>
          <ac:picMkLst>
            <pc:docMk/>
            <pc:sldMk cId="3747751760" sldId="270"/>
            <ac:picMk id="3" creationId="{E917FB14-2F53-FFB7-F38E-E442E0C40B7C}"/>
          </ac:picMkLst>
        </pc:picChg>
        <pc:picChg chg="add mod">
          <ac:chgData name="Neemias Informatica Lima" userId="b77af7bd85500281" providerId="LiveId" clId="{093A20AE-F3E1-4521-9138-E0F046E7DE1B}" dt="2024-07-05T16:48:36.466" v="24" actId="962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  <pc:picChg chg="del">
          <ac:chgData name="Neemias Informatica Lima" userId="b77af7bd85500281" providerId="LiveId" clId="{093A20AE-F3E1-4521-9138-E0F046E7DE1B}" dt="2024-07-05T16:47:30.467" v="3" actId="478"/>
          <ac:picMkLst>
            <pc:docMk/>
            <pc:sldMk cId="613821706" sldId="271"/>
            <ac:picMk id="3" creationId="{844205A2-1EBC-1C25-8812-5461F6BE0F4D}"/>
          </ac:picMkLst>
        </pc:picChg>
        <pc:picChg chg="add mod">
          <ac:chgData name="Neemias Informatica Lima" userId="b77af7bd85500281" providerId="LiveId" clId="{093A20AE-F3E1-4521-9138-E0F046E7DE1B}" dt="2024-07-05T16:48:43.056" v="27" actId="962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  <pc:picChg chg="del">
          <ac:chgData name="Neemias Informatica Lima" userId="b77af7bd85500281" providerId="LiveId" clId="{093A20AE-F3E1-4521-9138-E0F046E7DE1B}" dt="2024-07-05T16:47:31.582" v="4" actId="478"/>
          <ac:picMkLst>
            <pc:docMk/>
            <pc:sldMk cId="3412323748" sldId="272"/>
            <ac:picMk id="3" creationId="{0DEFDA99-0706-7A6F-F36B-08153342CDA2}"/>
          </ac:picMkLst>
        </pc:picChg>
        <pc:picChg chg="add mod">
          <ac:chgData name="Neemias Informatica Lima" userId="b77af7bd85500281" providerId="LiveId" clId="{093A20AE-F3E1-4521-9138-E0F046E7DE1B}" dt="2024-07-05T16:48:49.194" v="30" actId="962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  <pc:picChg chg="del">
          <ac:chgData name="Neemias Informatica Lima" userId="b77af7bd85500281" providerId="LiveId" clId="{093A20AE-F3E1-4521-9138-E0F046E7DE1B}" dt="2024-07-05T16:47:33.093" v="5" actId="478"/>
          <ac:picMkLst>
            <pc:docMk/>
            <pc:sldMk cId="3920268793" sldId="273"/>
            <ac:picMk id="3" creationId="{F8D6FDF4-4FEC-437C-2D29-D5F86784CA95}"/>
          </ac:picMkLst>
        </pc:picChg>
        <pc:picChg chg="add mod">
          <ac:chgData name="Neemias Informatica Lima" userId="b77af7bd85500281" providerId="LiveId" clId="{093A20AE-F3E1-4521-9138-E0F046E7DE1B}" dt="2024-07-05T16:48:55.377" v="33" actId="962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  <pc:picChg chg="del">
          <ac:chgData name="Neemias Informatica Lima" userId="b77af7bd85500281" providerId="LiveId" clId="{093A20AE-F3E1-4521-9138-E0F046E7DE1B}" dt="2024-07-05T16:47:34.981" v="6" actId="478"/>
          <ac:picMkLst>
            <pc:docMk/>
            <pc:sldMk cId="22132168" sldId="274"/>
            <ac:picMk id="3" creationId="{5F2EC701-DFD2-AA15-9FB2-D1F33294DC66}"/>
          </ac:picMkLst>
        </pc:picChg>
        <pc:picChg chg="add mod">
          <ac:chgData name="Neemias Informatica Lima" userId="b77af7bd85500281" providerId="LiveId" clId="{093A20AE-F3E1-4521-9138-E0F046E7DE1B}" dt="2024-07-05T16:49:01.590" v="36" actId="962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  <pc:picChg chg="del">
          <ac:chgData name="Neemias Informatica Lima" userId="b77af7bd85500281" providerId="LiveId" clId="{093A20AE-F3E1-4521-9138-E0F046E7DE1B}" dt="2024-07-05T16:47:36.137" v="7" actId="478"/>
          <ac:picMkLst>
            <pc:docMk/>
            <pc:sldMk cId="4269271623" sldId="275"/>
            <ac:picMk id="3" creationId="{4D76D292-B608-1908-A7F6-C82A02CC46DA}"/>
          </ac:picMkLst>
        </pc:picChg>
        <pc:picChg chg="add mod">
          <ac:chgData name="Neemias Informatica Lima" userId="b77af7bd85500281" providerId="LiveId" clId="{093A20AE-F3E1-4521-9138-E0F046E7DE1B}" dt="2024-07-05T16:49:07.968" v="39" actId="962"/>
          <ac:picMkLst>
            <pc:docMk/>
            <pc:sldMk cId="4269271623" sldId="275"/>
            <ac:picMk id="4" creationId="{0696BF21-179E-230F-1E5F-6AA5A6321B38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  <pc:picChg chg="add mod">
          <ac:chgData name="Neemias Informatica Lima" userId="b77af7bd85500281" providerId="LiveId" clId="{093A20AE-F3E1-4521-9138-E0F046E7DE1B}" dt="2024-07-05T16:49:23.214" v="43" actId="962"/>
          <ac:picMkLst>
            <pc:docMk/>
            <pc:sldMk cId="2302156781" sldId="278"/>
            <ac:picMk id="3" creationId="{3B9069FE-DAE6-E1C7-8FC3-6839525CA9D1}"/>
          </ac:picMkLst>
        </pc:picChg>
        <pc:picChg chg="del">
          <ac:chgData name="Neemias Informatica Lima" userId="b77af7bd85500281" providerId="LiveId" clId="{093A20AE-F3E1-4521-9138-E0F046E7DE1B}" dt="2024-07-05T16:47:37.287" v="8" actId="478"/>
          <ac:picMkLst>
            <pc:docMk/>
            <pc:sldMk cId="2302156781" sldId="278"/>
            <ac:picMk id="4" creationId="{1E5254EE-9B81-C0ED-55D2-221675E70766}"/>
          </ac:picMkLst>
        </pc:picChg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  <pc:picChg chg="add mod">
          <ac:chgData name="Neemias Informatica Lima" userId="b77af7bd85500281" providerId="LiveId" clId="{093A20AE-F3E1-4521-9138-E0F046E7DE1B}" dt="2024-07-05T16:49:31.839" v="46" actId="962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  <pc:picChg chg="del">
          <ac:chgData name="Neemias Informatica Lima" userId="b77af7bd85500281" providerId="LiveId" clId="{E46E0740-65FA-4151-9302-74FBD91E4C71}" dt="2024-05-10T00:20:23.404" v="8" actId="478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E46E0740-65FA-4151-9302-74FBD91E4C71}" dt="2024-05-10T00:20:33.969" v="13" actId="962"/>
          <ac:picMkLst>
            <pc:docMk/>
            <pc:sldMk cId="358973637" sldId="268"/>
            <ac:picMk id="3" creationId="{C9FB20DF-DCCF-0E40-7E68-ADB8321917BB}"/>
          </ac:picMkLst>
        </pc:picChg>
        <pc:picChg chg="del">
          <ac:chgData name="Neemias Informatica Lima" userId="b77af7bd85500281" providerId="LiveId" clId="{E46E0740-65FA-4151-9302-74FBD91E4C71}" dt="2024-05-10T00:20:02.651" v="0" actId="478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E46E0740-65FA-4151-9302-74FBD91E4C71}" dt="2024-05-10T00:20:38.346" v="16" actId="962"/>
          <ac:picMkLst>
            <pc:docMk/>
            <pc:sldMk cId="2824977652" sldId="269"/>
            <ac:picMk id="3" creationId="{DDE68C29-4819-7E61-828E-8F77BC315CB6}"/>
          </ac:picMkLst>
        </pc:picChg>
        <pc:picChg chg="del">
          <ac:chgData name="Neemias Informatica Lima" userId="b77af7bd85500281" providerId="LiveId" clId="{E46E0740-65FA-4151-9302-74FBD91E4C71}" dt="2024-05-10T00:20:11.609" v="1" actId="478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E46E0740-65FA-4151-9302-74FBD91E4C71}" dt="2024-05-10T00:20:45.938" v="19" actId="962"/>
          <ac:picMkLst>
            <pc:docMk/>
            <pc:sldMk cId="191442360" sldId="270"/>
            <ac:picMk id="3" creationId="{7611CCEB-BC5B-808B-7096-8F71E55A5A76}"/>
          </ac:picMkLst>
        </pc:picChg>
        <pc:picChg chg="del">
          <ac:chgData name="Neemias Informatica Lima" userId="b77af7bd85500281" providerId="LiveId" clId="{E46E0740-65FA-4151-9302-74FBD91E4C71}" dt="2024-05-10T00:20:12.751" v="2" actId="478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E46E0740-65FA-4151-9302-74FBD91E4C71}" dt="2024-05-10T00:20:51.958" v="22" actId="962"/>
          <ac:picMkLst>
            <pc:docMk/>
            <pc:sldMk cId="3432517485" sldId="271"/>
            <ac:picMk id="3" creationId="{863AFAAF-7A3D-B1EC-E52D-3A82D8664EA2}"/>
          </ac:picMkLst>
        </pc:picChg>
        <pc:picChg chg="del">
          <ac:chgData name="Neemias Informatica Lima" userId="b77af7bd85500281" providerId="LiveId" clId="{E46E0740-65FA-4151-9302-74FBD91E4C71}" dt="2024-05-10T00:20:13.904" v="3" actId="478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E46E0740-65FA-4151-9302-74FBD91E4C71}" dt="2024-05-10T00:21:09.798" v="25" actId="962"/>
          <ac:picMkLst>
            <pc:docMk/>
            <pc:sldMk cId="3149250156" sldId="272"/>
            <ac:picMk id="3" creationId="{30BBD97E-B927-82AE-EF32-D80C61BB46DB}"/>
          </ac:picMkLst>
        </pc:picChg>
        <pc:picChg chg="del">
          <ac:chgData name="Neemias Informatica Lima" userId="b77af7bd85500281" providerId="LiveId" clId="{E46E0740-65FA-4151-9302-74FBD91E4C71}" dt="2024-05-10T00:20:15.397" v="4" actId="478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E46E0740-65FA-4151-9302-74FBD91E4C71}" dt="2024-05-10T00:21:30.262" v="28" actId="962"/>
          <ac:picMkLst>
            <pc:docMk/>
            <pc:sldMk cId="316013847" sldId="273"/>
            <ac:picMk id="3" creationId="{C855356C-6F32-2FF3-A446-9A198FBA4E71}"/>
          </ac:picMkLst>
        </pc:picChg>
        <pc:picChg chg="del">
          <ac:chgData name="Neemias Informatica Lima" userId="b77af7bd85500281" providerId="LiveId" clId="{E46E0740-65FA-4151-9302-74FBD91E4C71}" dt="2024-05-10T00:20:17.320" v="5" actId="478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  <pc:picChg chg="add mod">
          <ac:chgData name="Neemias Informatica Lima" userId="b77af7bd85500281" providerId="LiveId" clId="{E46E0740-65FA-4151-9302-74FBD91E4C71}" dt="2024-05-10T00:21:41.659" v="31" actId="962"/>
          <ac:picMkLst>
            <pc:docMk/>
            <pc:sldMk cId="2095798754" sldId="274"/>
            <ac:picMk id="3" creationId="{8D9EEB3D-C1CD-4D5A-38A5-7D23D4792B3A}"/>
          </ac:picMkLst>
        </pc:picChg>
        <pc:picChg chg="del">
          <ac:chgData name="Neemias Informatica Lima" userId="b77af7bd85500281" providerId="LiveId" clId="{E46E0740-65FA-4151-9302-74FBD91E4C71}" dt="2024-05-10T00:20:20.432" v="6" actId="478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  <pc:picChg chg="del">
          <ac:chgData name="Neemias Informatica Lima" userId="b77af7bd85500281" providerId="LiveId" clId="{E46E0740-65FA-4151-9302-74FBD91E4C71}" dt="2024-05-10T00:20:21.889" v="7" actId="478"/>
          <ac:picMkLst>
            <pc:docMk/>
            <pc:sldMk cId="2869687810" sldId="275"/>
            <ac:picMk id="3" creationId="{63EA542C-8E65-F1E1-F658-52E1D04FB31F}"/>
          </ac:picMkLst>
        </pc:picChg>
        <pc:picChg chg="add mod">
          <ac:chgData name="Neemias Informatica Lima" userId="b77af7bd85500281" providerId="LiveId" clId="{E46E0740-65FA-4151-9302-74FBD91E4C71}" dt="2024-05-10T00:21:54.961" v="34" actId="962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  <pc:picChg chg="del">
          <ac:chgData name="Neemias Informatica Lima" userId="b77af7bd85500281" providerId="LiveId" clId="{E46E0740-65FA-4151-9302-74FBD91E4C71}" dt="2024-05-10T00:20:25.052" v="9" actId="478"/>
          <ac:picMkLst>
            <pc:docMk/>
            <pc:sldMk cId="1042959014" sldId="276"/>
            <ac:picMk id="3" creationId="{67AB8842-1FA5-76C9-2DFE-015FEF5F38A3}"/>
          </ac:picMkLst>
        </pc:picChg>
        <pc:picChg chg="add mod">
          <ac:chgData name="Neemias Informatica Lima" userId="b77af7bd85500281" providerId="LiveId" clId="{E46E0740-65FA-4151-9302-74FBD91E4C71}" dt="2024-05-10T09:36:53.499" v="36" actId="14100"/>
          <ac:picMkLst>
            <pc:docMk/>
            <pc:sldMk cId="1042959014" sldId="276"/>
            <ac:picMk id="3" creationId="{B39569C8-8281-698B-D7DE-335E68518E90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delSp modSp add mod ord">
        <pc:chgData name="Neemias Informatica Lima" userId="b77af7bd85500281" providerId="LiveId" clId="{1DE63077-FB5E-4BF1-8DD8-50D88AA91047}" dt="2024-06-13T20:03:08.160" v="15" actId="27614"/>
        <pc:sldMkLst>
          <pc:docMk/>
          <pc:sldMk cId="1644680900" sldId="268"/>
        </pc:sldMkLst>
        <pc:spChg chg="del">
          <ac:chgData name="Neemias Informatica Lima" userId="b77af7bd85500281" providerId="LiveId" clId="{1DE63077-FB5E-4BF1-8DD8-50D88AA91047}" dt="2024-06-13T20:02:43.495" v="4" actId="478"/>
          <ac:spMkLst>
            <pc:docMk/>
            <pc:sldMk cId="1644680900" sldId="268"/>
            <ac:spMk id="6" creationId="{4486522B-D171-4B11-A362-910438A639E2}"/>
          </ac:spMkLst>
        </pc:spChg>
        <pc:spChg chg="del">
          <ac:chgData name="Neemias Informatica Lima" userId="b77af7bd85500281" providerId="LiveId" clId="{1DE63077-FB5E-4BF1-8DD8-50D88AA91047}" dt="2024-06-13T20:02:43.495" v="4" actId="478"/>
          <ac:spMkLst>
            <pc:docMk/>
            <pc:sldMk cId="1644680900" sldId="268"/>
            <ac:spMk id="8" creationId="{52434B48-5203-4E7A-89AC-23632D6C3B17}"/>
          </ac:spMkLst>
        </pc:spChg>
        <pc:picChg chg="del">
          <ac:chgData name="Neemias Informatica Lima" userId="b77af7bd85500281" providerId="LiveId" clId="{1DE63077-FB5E-4BF1-8DD8-50D88AA91047}" dt="2024-06-13T20:02:43.495" v="4" actId="478"/>
          <ac:picMkLst>
            <pc:docMk/>
            <pc:sldMk cId="1644680900" sldId="268"/>
            <ac:picMk id="2" creationId="{783DFADE-421C-D1FF-0C9E-71BCB0E362F4}"/>
          </ac:picMkLst>
        </pc:picChg>
        <pc:picChg chg="del">
          <ac:chgData name="Neemias Informatica Lima" userId="b77af7bd85500281" providerId="LiveId" clId="{1DE63077-FB5E-4BF1-8DD8-50D88AA91047}" dt="2024-06-13T20:02:46.183" v="5" actId="478"/>
          <ac:picMkLst>
            <pc:docMk/>
            <pc:sldMk cId="1644680900" sldId="268"/>
            <ac:picMk id="3" creationId="{EDD08997-FF44-41E8-8C69-3AEEAE0D1102}"/>
          </ac:picMkLst>
        </pc:picChg>
        <pc:picChg chg="del">
          <ac:chgData name="Neemias Informatica Lima" userId="b77af7bd85500281" providerId="LiveId" clId="{1DE63077-FB5E-4BF1-8DD8-50D88AA91047}" dt="2024-06-13T20:02:43.495" v="4" actId="478"/>
          <ac:picMkLst>
            <pc:docMk/>
            <pc:sldMk cId="1644680900" sldId="268"/>
            <ac:picMk id="5" creationId="{B8DF6AA3-2CCB-4FD9-5665-401644183C9A}"/>
          </ac:picMkLst>
        </pc:picChg>
        <pc:picChg chg="add mod">
          <ac:chgData name="Neemias Informatica Lima" userId="b77af7bd85500281" providerId="LiveId" clId="{1DE63077-FB5E-4BF1-8DD8-50D88AA91047}" dt="2024-06-13T20:03:08.160" v="15" actId="27614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modSp add mod">
        <pc:chgData name="Neemias Informatica Lima" userId="b77af7bd85500281" providerId="LiveId" clId="{1DE63077-FB5E-4BF1-8DD8-50D88AA91047}" dt="2024-06-13T20:03:13.208" v="18" actId="962"/>
        <pc:sldMkLst>
          <pc:docMk/>
          <pc:sldMk cId="4137419252" sldId="269"/>
        </pc:sldMkLst>
        <pc:picChg chg="add mod">
          <ac:chgData name="Neemias Informatica Lima" userId="b77af7bd85500281" providerId="LiveId" clId="{1DE63077-FB5E-4BF1-8DD8-50D88AA91047}" dt="2024-06-13T20:03:13.208" v="18" actId="962"/>
          <ac:picMkLst>
            <pc:docMk/>
            <pc:sldMk cId="4137419252" sldId="269"/>
            <ac:picMk id="3" creationId="{A5EF257D-0DE6-137E-EA22-CFCD24B67799}"/>
          </ac:picMkLst>
        </pc:picChg>
      </pc:sldChg>
      <pc:sldChg chg="addSp modSp add mod">
        <pc:chgData name="Neemias Informatica Lima" userId="b77af7bd85500281" providerId="LiveId" clId="{1DE63077-FB5E-4BF1-8DD8-50D88AA91047}" dt="2024-06-13T20:03:20.053" v="21" actId="962"/>
        <pc:sldMkLst>
          <pc:docMk/>
          <pc:sldMk cId="3747751760" sldId="270"/>
        </pc:sldMkLst>
        <pc:picChg chg="add mod">
          <ac:chgData name="Neemias Informatica Lima" userId="b77af7bd85500281" providerId="LiveId" clId="{1DE63077-FB5E-4BF1-8DD8-50D88AA91047}" dt="2024-06-13T20:03:20.053" v="21" actId="962"/>
          <ac:picMkLst>
            <pc:docMk/>
            <pc:sldMk cId="3747751760" sldId="270"/>
            <ac:picMk id="3" creationId="{CF9F56BF-CE76-1914-B800-F9973F19D445}"/>
          </ac:picMkLst>
        </pc:picChg>
      </pc:sldChg>
      <pc:sldChg chg="addSp modSp add mod">
        <pc:chgData name="Neemias Informatica Lima" userId="b77af7bd85500281" providerId="LiveId" clId="{1DE63077-FB5E-4BF1-8DD8-50D88AA91047}" dt="2024-06-13T20:03:26.536" v="24" actId="962"/>
        <pc:sldMkLst>
          <pc:docMk/>
          <pc:sldMk cId="613821706" sldId="271"/>
        </pc:sldMkLst>
        <pc:picChg chg="add mod">
          <ac:chgData name="Neemias Informatica Lima" userId="b77af7bd85500281" providerId="LiveId" clId="{1DE63077-FB5E-4BF1-8DD8-50D88AA91047}" dt="2024-06-13T20:03:26.536" v="24" actId="962"/>
          <ac:picMkLst>
            <pc:docMk/>
            <pc:sldMk cId="613821706" sldId="271"/>
            <ac:picMk id="3" creationId="{47EBF7C7-CDC9-441D-5927-FBC9A5AD501C}"/>
          </ac:picMkLst>
        </pc:picChg>
      </pc:sldChg>
      <pc:sldChg chg="addSp modSp add mod">
        <pc:chgData name="Neemias Informatica Lima" userId="b77af7bd85500281" providerId="LiveId" clId="{1DE63077-FB5E-4BF1-8DD8-50D88AA91047}" dt="2024-06-13T20:03:32.915" v="27" actId="962"/>
        <pc:sldMkLst>
          <pc:docMk/>
          <pc:sldMk cId="3412323748" sldId="272"/>
        </pc:sldMkLst>
        <pc:picChg chg="add mod">
          <ac:chgData name="Neemias Informatica Lima" userId="b77af7bd85500281" providerId="LiveId" clId="{1DE63077-FB5E-4BF1-8DD8-50D88AA91047}" dt="2024-06-13T20:03:32.915" v="27" actId="962"/>
          <ac:picMkLst>
            <pc:docMk/>
            <pc:sldMk cId="3412323748" sldId="272"/>
            <ac:picMk id="3" creationId="{4856B217-668E-08BE-6B86-2383FE978674}"/>
          </ac:picMkLst>
        </pc:picChg>
      </pc:sldChg>
      <pc:sldChg chg="addSp modSp add mod">
        <pc:chgData name="Neemias Informatica Lima" userId="b77af7bd85500281" providerId="LiveId" clId="{1DE63077-FB5E-4BF1-8DD8-50D88AA91047}" dt="2024-06-13T20:03:40.846" v="30" actId="962"/>
        <pc:sldMkLst>
          <pc:docMk/>
          <pc:sldMk cId="3920268793" sldId="273"/>
        </pc:sldMkLst>
        <pc:picChg chg="add mod">
          <ac:chgData name="Neemias Informatica Lima" userId="b77af7bd85500281" providerId="LiveId" clId="{1DE63077-FB5E-4BF1-8DD8-50D88AA91047}" dt="2024-06-13T20:03:40.846" v="30" actId="962"/>
          <ac:picMkLst>
            <pc:docMk/>
            <pc:sldMk cId="3920268793" sldId="273"/>
            <ac:picMk id="3" creationId="{962827E0-12CF-D8D3-3E8F-89360972611F}"/>
          </ac:picMkLst>
        </pc:picChg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1DE63077-FB5E-4BF1-8DD8-50D88AA91047}" dt="2024-06-13T20:03:48.294" v="33" actId="962"/>
          <ac:picMkLst>
            <pc:docMk/>
            <pc:sldMk cId="22132168" sldId="274"/>
            <ac:picMk id="3" creationId="{D5B2F812-CBB8-1F7E-D6DD-DBDD87D4F1D7}"/>
          </ac:picMkLst>
        </pc:picChg>
      </pc:sldChg>
      <pc:sldChg chg="addSp modSp add mod">
        <pc:chgData name="Neemias Informatica Lima" userId="b77af7bd85500281" providerId="LiveId" clId="{1DE63077-FB5E-4BF1-8DD8-50D88AA91047}" dt="2024-06-13T20:03:57.760" v="35" actId="27614"/>
        <pc:sldMkLst>
          <pc:docMk/>
          <pc:sldMk cId="4269271623" sldId="275"/>
        </pc:sldMkLst>
        <pc:picChg chg="add mod">
          <ac:chgData name="Neemias Informatica Lima" userId="b77af7bd85500281" providerId="LiveId" clId="{1DE63077-FB5E-4BF1-8DD8-50D88AA91047}" dt="2024-06-13T20:03:57.760" v="35" actId="27614"/>
          <ac:picMkLst>
            <pc:docMk/>
            <pc:sldMk cId="4269271623" sldId="275"/>
            <ac:picMk id="3" creationId="{EE33E45F-ECA4-BC70-0039-5C3D403CD299}"/>
          </ac:picMkLst>
        </pc:picChg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  <pc:picChg chg="add mod">
          <ac:chgData name="Neemias Informatica Lima" userId="b77af7bd85500281" providerId="LiveId" clId="{1DE63077-FB5E-4BF1-8DD8-50D88AA91047}" dt="2024-06-13T20:04:08.907" v="39" actId="962"/>
          <ac:picMkLst>
            <pc:docMk/>
            <pc:sldMk cId="1126005999" sldId="276"/>
            <ac:picMk id="3" creationId="{99EBF7C4-5B42-721B-E640-520B7B7FEDF5}"/>
          </ac:picMkLst>
        </pc:picChg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  <pc:picChg chg="add del mod">
          <ac:chgData name="Neemias Informatica Lima" userId="b77af7bd85500281" providerId="LiveId" clId="{1DE63077-FB5E-4BF1-8DD8-50D88AA91047}" dt="2024-06-13T20:04:24.984" v="44" actId="478"/>
          <ac:picMkLst>
            <pc:docMk/>
            <pc:sldMk cId="4007405569" sldId="277"/>
            <ac:picMk id="3" creationId="{4F2C6E63-A8E8-7BED-A433-716DE9984DEE}"/>
          </ac:picMkLst>
        </pc:picChg>
        <pc:picChg chg="add mod">
          <ac:chgData name="Neemias Informatica Lima" userId="b77af7bd85500281" providerId="LiveId" clId="{1DE63077-FB5E-4BF1-8DD8-50D88AA91047}" dt="2024-06-13T20:04:31.538" v="47" actId="962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modSp add mod">
        <pc:chgData name="Neemias Informatica Lima" userId="b77af7bd85500281" providerId="LiveId" clId="{1DE63077-FB5E-4BF1-8DD8-50D88AA91047}" dt="2024-06-14T10:43:22.137" v="50" actId="962"/>
        <pc:sldMkLst>
          <pc:docMk/>
          <pc:sldMk cId="2302156781" sldId="278"/>
        </pc:sldMkLst>
        <pc:picChg chg="add mod">
          <ac:chgData name="Neemias Informatica Lima" userId="b77af7bd85500281" providerId="LiveId" clId="{1DE63077-FB5E-4BF1-8DD8-50D88AA91047}" dt="2024-06-14T10:43:22.137" v="50" actId="962"/>
          <ac:picMkLst>
            <pc:docMk/>
            <pc:sldMk cId="2302156781" sldId="278"/>
            <ac:picMk id="3" creationId="{A4BB4CE8-71FB-9BE5-7360-E9CE12385168}"/>
          </ac:picMkLst>
        </pc:picChg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05.153" v="11" actId="962"/>
        <pc:sldMkLst>
          <pc:docMk/>
          <pc:sldMk cId="358973637" sldId="268"/>
        </pc:sldMkLst>
        <pc:picChg chg="del">
          <ac:chgData name="Neemias Informatica Lima" userId="b77af7bd85500281" providerId="LiveId" clId="{3C8A559E-649C-4E02-A482-9A77A498EB0A}" dt="2024-04-03T23:10:30.578" v="0" actId="478"/>
          <ac:picMkLst>
            <pc:docMk/>
            <pc:sldMk cId="358973637" sldId="268"/>
            <ac:picMk id="3" creationId="{EF1EE48D-52BE-C32D-0932-8A124CB9A28D}"/>
          </ac:picMkLst>
        </pc:picChg>
        <pc:picChg chg="add mod">
          <ac:chgData name="Neemias Informatica Lima" userId="b77af7bd85500281" providerId="LiveId" clId="{3C8A559E-649C-4E02-A482-9A77A498EB0A}" dt="2024-04-03T23:11:05.153" v="11" actId="962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16.452" v="14" actId="962"/>
        <pc:sldMkLst>
          <pc:docMk/>
          <pc:sldMk cId="2824977652" sldId="269"/>
        </pc:sldMkLst>
        <pc:picChg chg="del">
          <ac:chgData name="Neemias Informatica Lima" userId="b77af7bd85500281" providerId="LiveId" clId="{3C8A559E-649C-4E02-A482-9A77A498EB0A}" dt="2024-04-03T23:10:31.586" v="1" actId="478"/>
          <ac:picMkLst>
            <pc:docMk/>
            <pc:sldMk cId="2824977652" sldId="269"/>
            <ac:picMk id="3" creationId="{30533313-0C8C-BC70-E12D-17CC431BF175}"/>
          </ac:picMkLst>
        </pc:picChg>
        <pc:picChg chg="add mod">
          <ac:chgData name="Neemias Informatica Lima" userId="b77af7bd85500281" providerId="LiveId" clId="{3C8A559E-649C-4E02-A482-9A77A498EB0A}" dt="2024-04-03T23:11:16.452" v="14" actId="962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24.381" v="17" actId="962"/>
        <pc:sldMkLst>
          <pc:docMk/>
          <pc:sldMk cId="191442360" sldId="270"/>
        </pc:sldMkLst>
        <pc:picChg chg="del">
          <ac:chgData name="Neemias Informatica Lima" userId="b77af7bd85500281" providerId="LiveId" clId="{3C8A559E-649C-4E02-A482-9A77A498EB0A}" dt="2024-04-03T23:10:32.715" v="2" actId="478"/>
          <ac:picMkLst>
            <pc:docMk/>
            <pc:sldMk cId="191442360" sldId="270"/>
            <ac:picMk id="3" creationId="{D85D7B3B-A3E3-9BF6-2764-48EA44BE7F29}"/>
          </ac:picMkLst>
        </pc:picChg>
        <pc:picChg chg="add mod">
          <ac:chgData name="Neemias Informatica Lima" userId="b77af7bd85500281" providerId="LiveId" clId="{3C8A559E-649C-4E02-A482-9A77A498EB0A}" dt="2024-04-03T23:11:24.381" v="17" actId="962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38.512" v="20" actId="962"/>
        <pc:sldMkLst>
          <pc:docMk/>
          <pc:sldMk cId="3432517485" sldId="271"/>
        </pc:sldMkLst>
        <pc:picChg chg="del">
          <ac:chgData name="Neemias Informatica Lima" userId="b77af7bd85500281" providerId="LiveId" clId="{3C8A559E-649C-4E02-A482-9A77A498EB0A}" dt="2024-04-03T23:10:33.868" v="3" actId="478"/>
          <ac:picMkLst>
            <pc:docMk/>
            <pc:sldMk cId="3432517485" sldId="271"/>
            <ac:picMk id="3" creationId="{3059BEDD-C23C-8EFE-63C0-7586C382356F}"/>
          </ac:picMkLst>
        </pc:picChg>
        <pc:picChg chg="add mod">
          <ac:chgData name="Neemias Informatica Lima" userId="b77af7bd85500281" providerId="LiveId" clId="{3C8A559E-649C-4E02-A482-9A77A498EB0A}" dt="2024-04-03T23:11:38.512" v="20" actId="962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46.185" v="23" actId="962"/>
        <pc:sldMkLst>
          <pc:docMk/>
          <pc:sldMk cId="3149250156" sldId="272"/>
        </pc:sldMkLst>
        <pc:picChg chg="del">
          <ac:chgData name="Neemias Informatica Lima" userId="b77af7bd85500281" providerId="LiveId" clId="{3C8A559E-649C-4E02-A482-9A77A498EB0A}" dt="2024-04-03T23:10:35.472" v="4" actId="478"/>
          <ac:picMkLst>
            <pc:docMk/>
            <pc:sldMk cId="3149250156" sldId="272"/>
            <ac:picMk id="3" creationId="{8E715100-16C6-623C-FABF-B17C109D94D2}"/>
          </ac:picMkLst>
        </pc:picChg>
        <pc:picChg chg="add mod">
          <ac:chgData name="Neemias Informatica Lima" userId="b77af7bd85500281" providerId="LiveId" clId="{3C8A559E-649C-4E02-A482-9A77A498EB0A}" dt="2024-04-03T23:11:46.185" v="23" actId="962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56.398" v="26" actId="962"/>
        <pc:sldMkLst>
          <pc:docMk/>
          <pc:sldMk cId="316013847" sldId="273"/>
        </pc:sldMkLst>
        <pc:picChg chg="del">
          <ac:chgData name="Neemias Informatica Lima" userId="b77af7bd85500281" providerId="LiveId" clId="{3C8A559E-649C-4E02-A482-9A77A498EB0A}" dt="2024-04-03T23:10:37.740" v="5" actId="478"/>
          <ac:picMkLst>
            <pc:docMk/>
            <pc:sldMk cId="316013847" sldId="273"/>
            <ac:picMk id="3" creationId="{F20FF196-88C0-FF2B-7951-3976E958BA84}"/>
          </ac:picMkLst>
        </pc:picChg>
        <pc:picChg chg="add mod">
          <ac:chgData name="Neemias Informatica Lima" userId="b77af7bd85500281" providerId="LiveId" clId="{3C8A559E-649C-4E02-A482-9A77A498EB0A}" dt="2024-04-03T23:11:56.398" v="26" actId="962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3C8A559E-649C-4E02-A482-9A77A498EB0A}" dt="2024-04-03T23:12:04.916" v="29" actId="962"/>
        <pc:sldMkLst>
          <pc:docMk/>
          <pc:sldMk cId="2095798754" sldId="274"/>
        </pc:sldMkLst>
        <pc:picChg chg="del">
          <ac:chgData name="Neemias Informatica Lima" userId="b77af7bd85500281" providerId="LiveId" clId="{3C8A559E-649C-4E02-A482-9A77A498EB0A}" dt="2024-04-03T23:10:39.136" v="6" actId="478"/>
          <ac:picMkLst>
            <pc:docMk/>
            <pc:sldMk cId="2095798754" sldId="274"/>
            <ac:picMk id="3" creationId="{93522D47-D208-7C00-4809-291A3C85AA07}"/>
          </ac:picMkLst>
        </pc:picChg>
        <pc:picChg chg="add mod">
          <ac:chgData name="Neemias Informatica Lima" userId="b77af7bd85500281" providerId="LiveId" clId="{3C8A559E-649C-4E02-A482-9A77A498EB0A}" dt="2024-04-03T23:12:04.916" v="29" actId="962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3C8A559E-649C-4E02-A482-9A77A498EB0A}" dt="2024-04-05T09:42:34.558" v="45" actId="962"/>
        <pc:sldMkLst>
          <pc:docMk/>
          <pc:sldMk cId="2869687810" sldId="275"/>
        </pc:sldMkLst>
        <pc:picChg chg="add mod">
          <ac:chgData name="Neemias Informatica Lima" userId="b77af7bd85500281" providerId="LiveId" clId="{3C8A559E-649C-4E02-A482-9A77A498EB0A}" dt="2024-04-05T09:42:34.558" v="45" actId="962"/>
          <ac:picMkLst>
            <pc:docMk/>
            <pc:sldMk cId="2869687810" sldId="275"/>
            <ac:picMk id="3" creationId="{0A04D337-83EA-5068-6D64-9AD9E8FFBE37}"/>
          </ac:picMkLst>
        </pc:picChg>
        <pc:picChg chg="del">
          <ac:chgData name="Neemias Informatica Lima" userId="b77af7bd85500281" providerId="LiveId" clId="{3C8A559E-649C-4E02-A482-9A77A498EB0A}" dt="2024-04-03T23:10:40.427" v="7" actId="478"/>
          <ac:picMkLst>
            <pc:docMk/>
            <pc:sldMk cId="2869687810" sldId="275"/>
            <ac:picMk id="3" creationId="{E27BEED5-DB2F-B0C4-3A3B-4AC40B5B5D0E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19/07/2024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19/07/2024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19/07/2024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19/07/2024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19/07/2024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19/07/2024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19/07/2024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19/07/2024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19/07/2024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19/07/2024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19/07/2024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19/07/2024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5E998DA2-504D-5D77-CF8F-407D0EF89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5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">
            <a:extLst>
              <a:ext uri="{FF2B5EF4-FFF2-40B4-BE49-F238E27FC236}">
                <a16:creationId xmlns:a16="http://schemas.microsoft.com/office/drawing/2014/main" id="{50CBB7E4-7481-A930-DC19-6AC985508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76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EFAD0EA-AA9C-3406-267F-2F24BE594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2099733"/>
            <a:ext cx="12201258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A52B6A22-A89B-3647-2A8D-F287E85AE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8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87D0898-C004-BAF2-8FEF-A746FDD1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19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Texto&#10;&#10;Descrição gerada automaticamente">
            <a:extLst>
              <a:ext uri="{FF2B5EF4-FFF2-40B4-BE49-F238E27FC236}">
                <a16:creationId xmlns:a16="http://schemas.microsoft.com/office/drawing/2014/main" id="{FBE3E226-A543-D594-FBB1-3310FFEF3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5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28C68FF6-272F-418C-AB16-19D16DD57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942180B2-BAE1-3208-C4C6-2A0792650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23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B68DB711-A41D-47D2-2C7D-1CF63B076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68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Texto&#10;&#10;Descrição gerada automaticamente">
            <a:extLst>
              <a:ext uri="{FF2B5EF4-FFF2-40B4-BE49-F238E27FC236}">
                <a16:creationId xmlns:a16="http://schemas.microsoft.com/office/drawing/2014/main" id="{05F52E7B-F9CE-8CB6-CADA-5AF69A495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">
            <a:extLst>
              <a:ext uri="{FF2B5EF4-FFF2-40B4-BE49-F238E27FC236}">
                <a16:creationId xmlns:a16="http://schemas.microsoft.com/office/drawing/2014/main" id="{5AA591EE-0858-2B10-474D-CE83FF302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71623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1138</TotalTime>
  <Words>17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2024-07-19T16:52:02Z</dcterms:modified>
</cp:coreProperties>
</file>