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8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64F77-DF6F-48E0-8C51-948999EF2AA1}" v="9" dt="2024-07-12T19:17:13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delSp modSp add mod ord">
        <pc:chgData name="Neemias Informatica Lima" userId="b77af7bd85500281" providerId="LiveId" clId="{1DE63077-FB5E-4BF1-8DD8-50D88AA91047}" dt="2024-06-13T20:03:08.160" v="15" actId="27614"/>
        <pc:sldMkLst>
          <pc:docMk/>
          <pc:sldMk cId="1644680900" sldId="268"/>
        </pc:sldMkLst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6" creationId="{4486522B-D171-4B11-A362-910438A639E2}"/>
          </ac:spMkLst>
        </pc:spChg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8" creationId="{52434B48-5203-4E7A-89AC-23632D6C3B17}"/>
          </ac:spMkLst>
        </pc:sp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2" creationId="{783DFADE-421C-D1FF-0C9E-71BCB0E362F4}"/>
          </ac:picMkLst>
        </pc:picChg>
        <pc:picChg chg="del">
          <ac:chgData name="Neemias Informatica Lima" userId="b77af7bd85500281" providerId="LiveId" clId="{1DE63077-FB5E-4BF1-8DD8-50D88AA91047}" dt="2024-06-13T20:02:46.183" v="5" actId="478"/>
          <ac:picMkLst>
            <pc:docMk/>
            <pc:sldMk cId="1644680900" sldId="268"/>
            <ac:picMk id="3" creationId="{EDD08997-FF44-41E8-8C69-3AEEAE0D1102}"/>
          </ac:picMkLst>
        </pc:pic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5" creationId="{B8DF6AA3-2CCB-4FD9-5665-401644183C9A}"/>
          </ac:picMkLst>
        </pc:picChg>
        <pc:picChg chg="add mod">
          <ac:chgData name="Neemias Informatica Lima" userId="b77af7bd85500281" providerId="LiveId" clId="{1DE63077-FB5E-4BF1-8DD8-50D88AA91047}" dt="2024-06-13T20:03:08.160" v="15" actId="27614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modSp add mod">
        <pc:chgData name="Neemias Informatica Lima" userId="b77af7bd85500281" providerId="LiveId" clId="{1DE63077-FB5E-4BF1-8DD8-50D88AA91047}" dt="2024-06-13T20:03:13.208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1DE63077-FB5E-4BF1-8DD8-50D88AA91047}" dt="2024-06-13T20:03:13.208" v="18" actId="962"/>
          <ac:picMkLst>
            <pc:docMk/>
            <pc:sldMk cId="4137419252" sldId="269"/>
            <ac:picMk id="3" creationId="{A5EF257D-0DE6-137E-EA22-CFCD24B67799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0.053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1DE63077-FB5E-4BF1-8DD8-50D88AA91047}" dt="2024-06-13T20:03:20.053" v="21" actId="962"/>
          <ac:picMkLst>
            <pc:docMk/>
            <pc:sldMk cId="3747751760" sldId="270"/>
            <ac:picMk id="3" creationId="{CF9F56BF-CE76-1914-B800-F9973F19D445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6.536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1DE63077-FB5E-4BF1-8DD8-50D88AA91047}" dt="2024-06-13T20:03:26.536" v="24" actId="962"/>
          <ac:picMkLst>
            <pc:docMk/>
            <pc:sldMk cId="613821706" sldId="271"/>
            <ac:picMk id="3" creationId="{47EBF7C7-CDC9-441D-5927-FBC9A5AD501C}"/>
          </ac:picMkLst>
        </pc:picChg>
      </pc:sldChg>
      <pc:sldChg chg="addSp modSp add mod">
        <pc:chgData name="Neemias Informatica Lima" userId="b77af7bd85500281" providerId="LiveId" clId="{1DE63077-FB5E-4BF1-8DD8-50D88AA91047}" dt="2024-06-13T20:03:32.915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1DE63077-FB5E-4BF1-8DD8-50D88AA91047}" dt="2024-06-13T20:03:32.915" v="27" actId="962"/>
          <ac:picMkLst>
            <pc:docMk/>
            <pc:sldMk cId="3412323748" sldId="272"/>
            <ac:picMk id="3" creationId="{4856B217-668E-08BE-6B86-2383FE978674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0.846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1DE63077-FB5E-4BF1-8DD8-50D88AA91047}" dt="2024-06-13T20:03:40.846" v="30" actId="962"/>
          <ac:picMkLst>
            <pc:docMk/>
            <pc:sldMk cId="3920268793" sldId="273"/>
            <ac:picMk id="3" creationId="{962827E0-12CF-D8D3-3E8F-89360972611F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3:57.760" v="35" actId="27614"/>
        <pc:sldMkLst>
          <pc:docMk/>
          <pc:sldMk cId="4269271623" sldId="275"/>
        </pc:sldMkLst>
        <pc:picChg chg="add mod">
          <ac:chgData name="Neemias Informatica Lima" userId="b77af7bd85500281" providerId="LiveId" clId="{1DE63077-FB5E-4BF1-8DD8-50D88AA91047}" dt="2024-06-13T20:03:57.760" v="35" actId="27614"/>
          <ac:picMkLst>
            <pc:docMk/>
            <pc:sldMk cId="4269271623" sldId="275"/>
            <ac:picMk id="3" creationId="{EE33E45F-ECA4-BC70-0039-5C3D403CD299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modSp add mod">
        <pc:chgData name="Neemias Informatica Lima" userId="b77af7bd85500281" providerId="LiveId" clId="{1DE63077-FB5E-4BF1-8DD8-50D88AA91047}" dt="2024-06-14T10:43:22.137" v="50" actId="962"/>
        <pc:sldMkLst>
          <pc:docMk/>
          <pc:sldMk cId="2302156781" sldId="278"/>
        </pc:sldMkLst>
        <pc:picChg chg="add mod">
          <ac:chgData name="Neemias Informatica Lima" userId="b77af7bd85500281" providerId="LiveId" clId="{1DE63077-FB5E-4BF1-8DD8-50D88AA91047}" dt="2024-06-14T10:43:22.137" v="50" actId="962"/>
          <ac:picMkLst>
            <pc:docMk/>
            <pc:sldMk cId="2302156781" sldId="278"/>
            <ac:picMk id="3" creationId="{A4BB4CE8-71FB-9BE5-7360-E9CE12385168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12/07/2024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12/07/2024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12/07/2024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12/07/2024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12/07/2024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12/07/2024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12/07/2024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12/07/2024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DDEED7B5-D8FE-80A8-4B77-53D144679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8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FAD0EA-AA9C-3406-267F-2F24BE594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201258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5F7DD029-15A7-7304-F706-1D2DCF7E6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F9E42B0-5CAC-C25A-0721-D33B4498C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FA5633E0-C1B0-D3FB-DDA8-ECD71DFCE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0BB72140-26F9-87F7-1658-C507EE92B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DC51A20A-12BF-3A76-3F0A-EEE679ADF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E57CD207-0C35-1736-1CFC-9FA02A15E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B6EB55E9-0083-5C57-2BB8-645E111DF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65BC3A7E-2A90-89BB-ECFC-40FECDC78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678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1137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2024-07-12T19:17:15Z</dcterms:modified>
</cp:coreProperties>
</file>