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8" r:id="rId10"/>
    <p:sldId id="279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A20AE-F3E1-4521-9138-E0F046E7DE1B}" v="10" dt="2024-07-05T16:49:31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05/07/2024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ite&#10;&#10;Descrição gerada automaticamente">
            <a:extLst>
              <a:ext uri="{FF2B5EF4-FFF2-40B4-BE49-F238E27FC236}">
                <a16:creationId xmlns:a16="http://schemas.microsoft.com/office/drawing/2014/main" id="{C5C023B0-511D-0DA2-3C00-4C6CBAA1F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1ECA793-0C78-7AEA-74D2-3516B377A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F650AD90-D72B-BC28-14A7-296853C8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Diagrama&#10;&#10;Descrição gerada automaticamente">
            <a:extLst>
              <a:ext uri="{FF2B5EF4-FFF2-40B4-BE49-F238E27FC236}">
                <a16:creationId xmlns:a16="http://schemas.microsoft.com/office/drawing/2014/main" id="{01CFE62E-1E07-5F23-41B8-FCC4376C0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2941A03-F0BF-E5EF-CD2B-9BE867C45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CF58FFC-4FC5-A0FF-D7BE-7F1906154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, Linha do tempo&#10;&#10;Descrição gerada automaticamente">
            <a:extLst>
              <a:ext uri="{FF2B5EF4-FFF2-40B4-BE49-F238E27FC236}">
                <a16:creationId xmlns:a16="http://schemas.microsoft.com/office/drawing/2014/main" id="{B5EF2234-5004-DF35-C329-96420584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CE5D96E-FFCF-D744-0401-1C4DCFFB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0696BF21-179E-230F-1E5F-6AA5A6321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3B9069FE-DAE6-E1C7-8FC3-6839525CA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832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2024-07-05T16:49:38Z</dcterms:modified>
</cp:coreProperties>
</file>