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96DFE-E24E-4BAE-B7E9-90699FF5F301}" v="11" dt="2024-06-21T09:49:30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21/06/2024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44AAF077-AC4D-DBF6-387E-EDD28A3D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8684A97-5E2F-F8D1-456F-4672D1E5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Forma, Seta&#10;&#10;Descrição gerada automaticamente">
            <a:extLst>
              <a:ext uri="{FF2B5EF4-FFF2-40B4-BE49-F238E27FC236}">
                <a16:creationId xmlns:a16="http://schemas.microsoft.com/office/drawing/2014/main" id="{CC4C0FD8-11DA-C82D-8F61-5D5FC0588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45D7452D-D995-E217-1022-BD76646D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8929F350-859E-2A99-3CF4-E6B68821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7ACB4E3C-F9B3-15E1-F2AB-7CFFFC45E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ite&#10;&#10;Descrição gerada automaticamente">
            <a:extLst>
              <a:ext uri="{FF2B5EF4-FFF2-40B4-BE49-F238E27FC236}">
                <a16:creationId xmlns:a16="http://schemas.microsoft.com/office/drawing/2014/main" id="{9EADE733-3206-4EB3-6604-E69691E4B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Site&#10;&#10;Descrição gerada automaticamente">
            <a:extLst>
              <a:ext uri="{FF2B5EF4-FFF2-40B4-BE49-F238E27FC236}">
                <a16:creationId xmlns:a16="http://schemas.microsoft.com/office/drawing/2014/main" id="{573BACBC-C023-4B2B-F09D-B2EA39AA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2C7AAAD-3C55-5D8F-EC49-E02F3CB8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825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2024-06-21T09:49:33Z</dcterms:modified>
</cp:coreProperties>
</file>