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6" r:id="rId13"/>
    <p:sldId id="267" r:id="rId14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63077-FB5E-4BF1-8DD8-50D88AA91047}" v="22" dt="2024-06-14T10:43:21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delSp modSp add mod ord">
        <pc:chgData name="Neemias Informatica Lima" userId="b77af7bd85500281" providerId="LiveId" clId="{1DE63077-FB5E-4BF1-8DD8-50D88AA91047}" dt="2024-06-13T20:03:08.160" v="15" actId="27614"/>
        <pc:sldMkLst>
          <pc:docMk/>
          <pc:sldMk cId="1644680900" sldId="268"/>
        </pc:sldMkLst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6" creationId="{4486522B-D171-4B11-A362-910438A639E2}"/>
          </ac:spMkLst>
        </pc:spChg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8" creationId="{52434B48-5203-4E7A-89AC-23632D6C3B17}"/>
          </ac:spMkLst>
        </pc:sp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2" creationId="{783DFADE-421C-D1FF-0C9E-71BCB0E362F4}"/>
          </ac:picMkLst>
        </pc:picChg>
        <pc:picChg chg="del">
          <ac:chgData name="Neemias Informatica Lima" userId="b77af7bd85500281" providerId="LiveId" clId="{1DE63077-FB5E-4BF1-8DD8-50D88AA91047}" dt="2024-06-13T20:02:46.183" v="5" actId="478"/>
          <ac:picMkLst>
            <pc:docMk/>
            <pc:sldMk cId="1644680900" sldId="268"/>
            <ac:picMk id="3" creationId="{EDD08997-FF44-41E8-8C69-3AEEAE0D1102}"/>
          </ac:picMkLst>
        </pc:pic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5" creationId="{B8DF6AA3-2CCB-4FD9-5665-401644183C9A}"/>
          </ac:picMkLst>
        </pc:picChg>
        <pc:picChg chg="add mod">
          <ac:chgData name="Neemias Informatica Lima" userId="b77af7bd85500281" providerId="LiveId" clId="{1DE63077-FB5E-4BF1-8DD8-50D88AA91047}" dt="2024-06-13T20:03:08.160" v="15" actId="27614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modSp add mod">
        <pc:chgData name="Neemias Informatica Lima" userId="b77af7bd85500281" providerId="LiveId" clId="{1DE63077-FB5E-4BF1-8DD8-50D88AA91047}" dt="2024-06-13T20:03:13.208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1DE63077-FB5E-4BF1-8DD8-50D88AA91047}" dt="2024-06-13T20:03:13.208" v="18" actId="962"/>
          <ac:picMkLst>
            <pc:docMk/>
            <pc:sldMk cId="4137419252" sldId="269"/>
            <ac:picMk id="3" creationId="{A5EF257D-0DE6-137E-EA22-CFCD24B67799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0.053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1DE63077-FB5E-4BF1-8DD8-50D88AA91047}" dt="2024-06-13T20:03:20.053" v="21" actId="962"/>
          <ac:picMkLst>
            <pc:docMk/>
            <pc:sldMk cId="3747751760" sldId="270"/>
            <ac:picMk id="3" creationId="{CF9F56BF-CE76-1914-B800-F9973F19D445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6.536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1DE63077-FB5E-4BF1-8DD8-50D88AA91047}" dt="2024-06-13T20:03:26.536" v="24" actId="962"/>
          <ac:picMkLst>
            <pc:docMk/>
            <pc:sldMk cId="613821706" sldId="271"/>
            <ac:picMk id="3" creationId="{47EBF7C7-CDC9-441D-5927-FBC9A5AD501C}"/>
          </ac:picMkLst>
        </pc:picChg>
      </pc:sldChg>
      <pc:sldChg chg="addSp modSp add mod">
        <pc:chgData name="Neemias Informatica Lima" userId="b77af7bd85500281" providerId="LiveId" clId="{1DE63077-FB5E-4BF1-8DD8-50D88AA91047}" dt="2024-06-13T20:03:32.915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1DE63077-FB5E-4BF1-8DD8-50D88AA91047}" dt="2024-06-13T20:03:32.915" v="27" actId="962"/>
          <ac:picMkLst>
            <pc:docMk/>
            <pc:sldMk cId="3412323748" sldId="272"/>
            <ac:picMk id="3" creationId="{4856B217-668E-08BE-6B86-2383FE978674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0.846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1DE63077-FB5E-4BF1-8DD8-50D88AA91047}" dt="2024-06-13T20:03:40.846" v="30" actId="962"/>
          <ac:picMkLst>
            <pc:docMk/>
            <pc:sldMk cId="3920268793" sldId="273"/>
            <ac:picMk id="3" creationId="{962827E0-12CF-D8D3-3E8F-89360972611F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3:57.760" v="35" actId="27614"/>
        <pc:sldMkLst>
          <pc:docMk/>
          <pc:sldMk cId="4269271623" sldId="275"/>
        </pc:sldMkLst>
        <pc:picChg chg="add mod">
          <ac:chgData name="Neemias Informatica Lima" userId="b77af7bd85500281" providerId="LiveId" clId="{1DE63077-FB5E-4BF1-8DD8-50D88AA91047}" dt="2024-06-13T20:03:57.760" v="35" actId="27614"/>
          <ac:picMkLst>
            <pc:docMk/>
            <pc:sldMk cId="4269271623" sldId="275"/>
            <ac:picMk id="3" creationId="{EE33E45F-ECA4-BC70-0039-5C3D403CD299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modSp add mod">
        <pc:chgData name="Neemias Informatica Lima" userId="b77af7bd85500281" providerId="LiveId" clId="{1DE63077-FB5E-4BF1-8DD8-50D88AA91047}" dt="2024-06-14T10:43:22.137" v="50" actId="962"/>
        <pc:sldMkLst>
          <pc:docMk/>
          <pc:sldMk cId="2302156781" sldId="278"/>
        </pc:sldMkLst>
        <pc:picChg chg="add mod">
          <ac:chgData name="Neemias Informatica Lima" userId="b77af7bd85500281" providerId="LiveId" clId="{1DE63077-FB5E-4BF1-8DD8-50D88AA91047}" dt="2024-06-14T10:43:22.137" v="50" actId="962"/>
          <ac:picMkLst>
            <pc:docMk/>
            <pc:sldMk cId="2302156781" sldId="278"/>
            <ac:picMk id="3" creationId="{A4BB4CE8-71FB-9BE5-7360-E9CE12385168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58.693" v="17" actId="962"/>
        <pc:sldMkLst>
          <pc:docMk/>
          <pc:sldMk cId="358973637" sldId="268"/>
        </pc:sldMkLst>
        <pc:picChg chg="del">
          <ac:chgData name="Neemias Informatica Lima" userId="b77af7bd85500281" providerId="LiveId" clId="{DC5DA0A0-9006-4E1F-B2B7-0064AF77B31D}" dt="2024-05-31T00:22:08.076" v="2" actId="478"/>
          <ac:picMkLst>
            <pc:docMk/>
            <pc:sldMk cId="358973637" sldId="268"/>
            <ac:picMk id="3" creationId="{F15EBD7D-7323-A718-E677-92D453A5445F}"/>
          </ac:picMkLst>
        </pc:picChg>
        <pc:picChg chg="add mod">
          <ac:chgData name="Neemias Informatica Lima" userId="b77af7bd85500281" providerId="LiveId" clId="{DC5DA0A0-9006-4E1F-B2B7-0064AF77B31D}" dt="2024-05-31T00:22:58.693" v="17" actId="962"/>
          <ac:picMkLst>
            <pc:docMk/>
            <pc:sldMk cId="358973637" sldId="268"/>
            <ac:picMk id="4" creationId="{691B3AE4-3AF0-0504-DE54-15678E41BE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07.169" v="20" actId="962"/>
        <pc:sldMkLst>
          <pc:docMk/>
          <pc:sldMk cId="2824977652" sldId="269"/>
        </pc:sldMkLst>
        <pc:picChg chg="del">
          <ac:chgData name="Neemias Informatica Lima" userId="b77af7bd85500281" providerId="LiveId" clId="{DC5DA0A0-9006-4E1F-B2B7-0064AF77B31D}" dt="2024-05-31T00:22:09.444" v="3" actId="478"/>
          <ac:picMkLst>
            <pc:docMk/>
            <pc:sldMk cId="2824977652" sldId="269"/>
            <ac:picMk id="3" creationId="{6895CCF7-39F4-C31D-BA18-3A6F75CB5832}"/>
          </ac:picMkLst>
        </pc:picChg>
        <pc:picChg chg="add mod">
          <ac:chgData name="Neemias Informatica Lima" userId="b77af7bd85500281" providerId="LiveId" clId="{DC5DA0A0-9006-4E1F-B2B7-0064AF77B31D}" dt="2024-05-31T00:23:07.169" v="20" actId="962"/>
          <ac:picMkLst>
            <pc:docMk/>
            <pc:sldMk cId="2824977652" sldId="269"/>
            <ac:picMk id="4" creationId="{C5590E4E-22E7-D4DB-DA54-F1380549673C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2.217" v="23" actId="962"/>
        <pc:sldMkLst>
          <pc:docMk/>
          <pc:sldMk cId="191442360" sldId="270"/>
        </pc:sldMkLst>
        <pc:picChg chg="del">
          <ac:chgData name="Neemias Informatica Lima" userId="b77af7bd85500281" providerId="LiveId" clId="{DC5DA0A0-9006-4E1F-B2B7-0064AF77B31D}" dt="2024-05-31T00:22:12.664" v="4" actId="478"/>
          <ac:picMkLst>
            <pc:docMk/>
            <pc:sldMk cId="191442360" sldId="270"/>
            <ac:picMk id="3" creationId="{7FC01583-FC0E-8B25-6CE9-7376A1BEC1A9}"/>
          </ac:picMkLst>
        </pc:picChg>
        <pc:picChg chg="add mod">
          <ac:chgData name="Neemias Informatica Lima" userId="b77af7bd85500281" providerId="LiveId" clId="{DC5DA0A0-9006-4E1F-B2B7-0064AF77B31D}" dt="2024-05-31T00:23:22.217" v="23" actId="962"/>
          <ac:picMkLst>
            <pc:docMk/>
            <pc:sldMk cId="191442360" sldId="270"/>
            <ac:picMk id="4" creationId="{9A0F9BDA-5B75-45D0-738B-99BAA24A56E3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9.548" v="26" actId="962"/>
        <pc:sldMkLst>
          <pc:docMk/>
          <pc:sldMk cId="3432517485" sldId="271"/>
        </pc:sldMkLst>
        <pc:picChg chg="del">
          <ac:chgData name="Neemias Informatica Lima" userId="b77af7bd85500281" providerId="LiveId" clId="{DC5DA0A0-9006-4E1F-B2B7-0064AF77B31D}" dt="2024-05-31T00:22:13.998" v="5" actId="478"/>
          <ac:picMkLst>
            <pc:docMk/>
            <pc:sldMk cId="3432517485" sldId="271"/>
            <ac:picMk id="3" creationId="{840FC151-B697-CA19-6389-3DACC6AB1F3F}"/>
          </ac:picMkLst>
        </pc:picChg>
        <pc:picChg chg="add mod">
          <ac:chgData name="Neemias Informatica Lima" userId="b77af7bd85500281" providerId="LiveId" clId="{DC5DA0A0-9006-4E1F-B2B7-0064AF77B31D}" dt="2024-05-31T00:23:29.548" v="26" actId="962"/>
          <ac:picMkLst>
            <pc:docMk/>
            <pc:sldMk cId="3432517485" sldId="271"/>
            <ac:picMk id="4" creationId="{B00460BD-7521-E4E6-20C7-F396432BBCB6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36.344" v="29" actId="962"/>
        <pc:sldMkLst>
          <pc:docMk/>
          <pc:sldMk cId="3149250156" sldId="272"/>
        </pc:sldMkLst>
        <pc:picChg chg="del">
          <ac:chgData name="Neemias Informatica Lima" userId="b77af7bd85500281" providerId="LiveId" clId="{DC5DA0A0-9006-4E1F-B2B7-0064AF77B31D}" dt="2024-05-31T00:22:15.278" v="6" actId="478"/>
          <ac:picMkLst>
            <pc:docMk/>
            <pc:sldMk cId="3149250156" sldId="272"/>
            <ac:picMk id="3" creationId="{327EC96E-938D-0795-CF53-958E71B3C47C}"/>
          </ac:picMkLst>
        </pc:picChg>
        <pc:picChg chg="add mod">
          <ac:chgData name="Neemias Informatica Lima" userId="b77af7bd85500281" providerId="LiveId" clId="{DC5DA0A0-9006-4E1F-B2B7-0064AF77B31D}" dt="2024-05-31T00:23:36.344" v="29" actId="962"/>
          <ac:picMkLst>
            <pc:docMk/>
            <pc:sldMk cId="3149250156" sldId="272"/>
            <ac:picMk id="4" creationId="{B62F1B0A-2FEC-3111-F6F1-2C90B2D2D485}"/>
          </ac:picMkLst>
        </pc:picChg>
      </pc:sldChg>
      <pc:sldChg chg="addSp delSp modSp mod">
        <pc:chgData name="Neemias Informatica Lima" userId="b77af7bd85500281" providerId="LiveId" clId="{DC5DA0A0-9006-4E1F-B2B7-0064AF77B31D}" dt="2024-05-31T18:18:24.815" v="32" actId="962"/>
        <pc:sldMkLst>
          <pc:docMk/>
          <pc:sldMk cId="316013847" sldId="273"/>
        </pc:sldMkLst>
        <pc:picChg chg="add mod">
          <ac:chgData name="Neemias Informatica Lima" userId="b77af7bd85500281" providerId="LiveId" clId="{DC5DA0A0-9006-4E1F-B2B7-0064AF77B31D}" dt="2024-05-31T18:18:24.815" v="32" actId="962"/>
          <ac:picMkLst>
            <pc:docMk/>
            <pc:sldMk cId="316013847" sldId="273"/>
            <ac:picMk id="3" creationId="{19F6D201-9610-0082-5D55-B63531AF4167}"/>
          </ac:picMkLst>
        </pc:picChg>
        <pc:picChg chg="del">
          <ac:chgData name="Neemias Informatica Lima" userId="b77af7bd85500281" providerId="LiveId" clId="{DC5DA0A0-9006-4E1F-B2B7-0064AF77B31D}" dt="2024-05-31T00:22:17.146" v="7" actId="478"/>
          <ac:picMkLst>
            <pc:docMk/>
            <pc:sldMk cId="316013847" sldId="273"/>
            <ac:picMk id="3" creationId="{8301E7C7-042E-7275-1781-9FB4B3B98862}"/>
          </ac:picMkLst>
        </pc:picChg>
      </pc:sldChg>
      <pc:sldChg chg="addSp delSp modSp mod">
        <pc:chgData name="Neemias Informatica Lima" userId="b77af7bd85500281" providerId="LiveId" clId="{DC5DA0A0-9006-4E1F-B2B7-0064AF77B31D}" dt="2024-06-01T00:40:04.451" v="35" actId="962"/>
        <pc:sldMkLst>
          <pc:docMk/>
          <pc:sldMk cId="2095798754" sldId="274"/>
        </pc:sldMkLst>
        <pc:picChg chg="del">
          <ac:chgData name="Neemias Informatica Lima" userId="b77af7bd85500281" providerId="LiveId" clId="{DC5DA0A0-9006-4E1F-B2B7-0064AF77B31D}" dt="2024-05-31T00:22:18.898" v="8" actId="478"/>
          <ac:picMkLst>
            <pc:docMk/>
            <pc:sldMk cId="2095798754" sldId="274"/>
            <ac:picMk id="3" creationId="{80DC2BF0-1C83-EFA0-3917-EBAA28387F76}"/>
          </ac:picMkLst>
        </pc:picChg>
        <pc:picChg chg="add mod">
          <ac:chgData name="Neemias Informatica Lima" userId="b77af7bd85500281" providerId="LiveId" clId="{DC5DA0A0-9006-4E1F-B2B7-0064AF77B31D}" dt="2024-06-01T00:40:04.451" v="35" actId="962"/>
          <ac:picMkLst>
            <pc:docMk/>
            <pc:sldMk cId="2095798754" sldId="274"/>
            <ac:picMk id="3" creationId="{C6A0EB73-FF43-204B-1549-F93AD2D4C301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2.643" v="11" actId="962"/>
        <pc:sldMkLst>
          <pc:docMk/>
          <pc:sldMk cId="2869687810" sldId="275"/>
        </pc:sldMkLst>
        <pc:picChg chg="add mod">
          <ac:chgData name="Neemias Informatica Lima" userId="b77af7bd85500281" providerId="LiveId" clId="{DC5DA0A0-9006-4E1F-B2B7-0064AF77B31D}" dt="2024-05-31T00:22:42.643" v="11" actId="962"/>
          <ac:picMkLst>
            <pc:docMk/>
            <pc:sldMk cId="2869687810" sldId="275"/>
            <ac:picMk id="3" creationId="{CFC46F64-6240-F914-5D4D-5D8C065A74DA}"/>
          </ac:picMkLst>
        </pc:picChg>
        <pc:picChg chg="del">
          <ac:chgData name="Neemias Informatica Lima" userId="b77af7bd85500281" providerId="LiveId" clId="{DC5DA0A0-9006-4E1F-B2B7-0064AF77B31D}" dt="2024-05-31T00:22:05.718" v="0" actId="478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628E5C3B-B226-84AC-35D8-6AE8E64A4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8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2D8496B8-6952-18E6-EE87-1479D653E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0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A4BB4CE8-71FB-9BE5-7360-E9CE12385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2" name="Imagem 1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783DFADE-421C-D1FF-0C9E-71BCB0E362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8"/>
          <a:stretch/>
        </p:blipFill>
        <p:spPr>
          <a:xfrm>
            <a:off x="0" y="2099733"/>
            <a:ext cx="12192000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A5EF257D-0DE6-137E-EA22-CFCD24B67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CF9F56BF-CE76-1914-B800-F9973F19D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7EBF7C7-CDC9-441D-5927-FBC9A5AD5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4856B217-668E-08BE-6B86-2383FE97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962827E0-12CF-D8D3-3E8F-893609726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D5B2F812-CBB8-1F7E-D6DD-DBDD87D4F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EE33E45F-ECA4-BC70-0039-5C3D403CD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99EBF7C4-5B42-721B-E640-520B7B7FE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0599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823</TotalTime>
  <Words>17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2024-06-14T10:43:23Z</dcterms:modified>
</cp:coreProperties>
</file>