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A0E2F-C910-4BBC-A752-9FA8D6DDCA38}" v="3" dt="2024-06-06T23:59:34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58.693" v="17" actId="962"/>
        <pc:sldMkLst>
          <pc:docMk/>
          <pc:sldMk cId="358973637" sldId="268"/>
        </pc:sldMkLst>
        <pc:picChg chg="del">
          <ac:chgData name="Neemias Informatica Lima" userId="b77af7bd85500281" providerId="LiveId" clId="{DC5DA0A0-9006-4E1F-B2B7-0064AF77B31D}" dt="2024-05-31T00:22:08.076" v="2" actId="478"/>
          <ac:picMkLst>
            <pc:docMk/>
            <pc:sldMk cId="358973637" sldId="268"/>
            <ac:picMk id="3" creationId="{F15EBD7D-7323-A718-E677-92D453A5445F}"/>
          </ac:picMkLst>
        </pc:picChg>
        <pc:picChg chg="add mod">
          <ac:chgData name="Neemias Informatica Lima" userId="b77af7bd85500281" providerId="LiveId" clId="{DC5DA0A0-9006-4E1F-B2B7-0064AF77B31D}" dt="2024-05-31T00:22:58.693" v="17" actId="962"/>
          <ac:picMkLst>
            <pc:docMk/>
            <pc:sldMk cId="358973637" sldId="268"/>
            <ac:picMk id="4" creationId="{691B3AE4-3AF0-0504-DE54-15678E41BE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07.169" v="20" actId="962"/>
        <pc:sldMkLst>
          <pc:docMk/>
          <pc:sldMk cId="2824977652" sldId="269"/>
        </pc:sldMkLst>
        <pc:picChg chg="del">
          <ac:chgData name="Neemias Informatica Lima" userId="b77af7bd85500281" providerId="LiveId" clId="{DC5DA0A0-9006-4E1F-B2B7-0064AF77B31D}" dt="2024-05-31T00:22:09.444" v="3" actId="478"/>
          <ac:picMkLst>
            <pc:docMk/>
            <pc:sldMk cId="2824977652" sldId="269"/>
            <ac:picMk id="3" creationId="{6895CCF7-39F4-C31D-BA18-3A6F75CB5832}"/>
          </ac:picMkLst>
        </pc:picChg>
        <pc:picChg chg="add mod">
          <ac:chgData name="Neemias Informatica Lima" userId="b77af7bd85500281" providerId="LiveId" clId="{DC5DA0A0-9006-4E1F-B2B7-0064AF77B31D}" dt="2024-05-31T00:23:07.169" v="20" actId="962"/>
          <ac:picMkLst>
            <pc:docMk/>
            <pc:sldMk cId="2824977652" sldId="269"/>
            <ac:picMk id="4" creationId="{C5590E4E-22E7-D4DB-DA54-F1380549673C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2.217" v="23" actId="962"/>
        <pc:sldMkLst>
          <pc:docMk/>
          <pc:sldMk cId="191442360" sldId="270"/>
        </pc:sldMkLst>
        <pc:picChg chg="del">
          <ac:chgData name="Neemias Informatica Lima" userId="b77af7bd85500281" providerId="LiveId" clId="{DC5DA0A0-9006-4E1F-B2B7-0064AF77B31D}" dt="2024-05-31T00:22:12.664" v="4" actId="478"/>
          <ac:picMkLst>
            <pc:docMk/>
            <pc:sldMk cId="191442360" sldId="270"/>
            <ac:picMk id="3" creationId="{7FC01583-FC0E-8B25-6CE9-7376A1BEC1A9}"/>
          </ac:picMkLst>
        </pc:picChg>
        <pc:picChg chg="add mod">
          <ac:chgData name="Neemias Informatica Lima" userId="b77af7bd85500281" providerId="LiveId" clId="{DC5DA0A0-9006-4E1F-B2B7-0064AF77B31D}" dt="2024-05-31T00:23:22.217" v="23" actId="962"/>
          <ac:picMkLst>
            <pc:docMk/>
            <pc:sldMk cId="191442360" sldId="270"/>
            <ac:picMk id="4" creationId="{9A0F9BDA-5B75-45D0-738B-99BAA24A56E3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9.548" v="26" actId="962"/>
        <pc:sldMkLst>
          <pc:docMk/>
          <pc:sldMk cId="3432517485" sldId="271"/>
        </pc:sldMkLst>
        <pc:picChg chg="del">
          <ac:chgData name="Neemias Informatica Lima" userId="b77af7bd85500281" providerId="LiveId" clId="{DC5DA0A0-9006-4E1F-B2B7-0064AF77B31D}" dt="2024-05-31T00:22:13.998" v="5" actId="478"/>
          <ac:picMkLst>
            <pc:docMk/>
            <pc:sldMk cId="3432517485" sldId="271"/>
            <ac:picMk id="3" creationId="{840FC151-B697-CA19-6389-3DACC6AB1F3F}"/>
          </ac:picMkLst>
        </pc:picChg>
        <pc:picChg chg="add mod">
          <ac:chgData name="Neemias Informatica Lima" userId="b77af7bd85500281" providerId="LiveId" clId="{DC5DA0A0-9006-4E1F-B2B7-0064AF77B31D}" dt="2024-05-31T00:23:29.548" v="26" actId="962"/>
          <ac:picMkLst>
            <pc:docMk/>
            <pc:sldMk cId="3432517485" sldId="271"/>
            <ac:picMk id="4" creationId="{B00460BD-7521-E4E6-20C7-F396432BBCB6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36.344" v="29" actId="962"/>
        <pc:sldMkLst>
          <pc:docMk/>
          <pc:sldMk cId="3149250156" sldId="272"/>
        </pc:sldMkLst>
        <pc:picChg chg="del">
          <ac:chgData name="Neemias Informatica Lima" userId="b77af7bd85500281" providerId="LiveId" clId="{DC5DA0A0-9006-4E1F-B2B7-0064AF77B31D}" dt="2024-05-31T00:22:15.278" v="6" actId="478"/>
          <ac:picMkLst>
            <pc:docMk/>
            <pc:sldMk cId="3149250156" sldId="272"/>
            <ac:picMk id="3" creationId="{327EC96E-938D-0795-CF53-958E71B3C47C}"/>
          </ac:picMkLst>
        </pc:picChg>
        <pc:picChg chg="add mod">
          <ac:chgData name="Neemias Informatica Lima" userId="b77af7bd85500281" providerId="LiveId" clId="{DC5DA0A0-9006-4E1F-B2B7-0064AF77B31D}" dt="2024-05-31T00:23:36.344" v="29" actId="962"/>
          <ac:picMkLst>
            <pc:docMk/>
            <pc:sldMk cId="3149250156" sldId="272"/>
            <ac:picMk id="4" creationId="{B62F1B0A-2FEC-3111-F6F1-2C90B2D2D485}"/>
          </ac:picMkLst>
        </pc:picChg>
      </pc:sldChg>
      <pc:sldChg chg="addSp delSp modSp mod">
        <pc:chgData name="Neemias Informatica Lima" userId="b77af7bd85500281" providerId="LiveId" clId="{DC5DA0A0-9006-4E1F-B2B7-0064AF77B31D}" dt="2024-05-31T18:18:24.815" v="32" actId="962"/>
        <pc:sldMkLst>
          <pc:docMk/>
          <pc:sldMk cId="316013847" sldId="273"/>
        </pc:sldMkLst>
        <pc:picChg chg="add mod">
          <ac:chgData name="Neemias Informatica Lima" userId="b77af7bd85500281" providerId="LiveId" clId="{DC5DA0A0-9006-4E1F-B2B7-0064AF77B31D}" dt="2024-05-31T18:18:24.815" v="32" actId="962"/>
          <ac:picMkLst>
            <pc:docMk/>
            <pc:sldMk cId="316013847" sldId="273"/>
            <ac:picMk id="3" creationId="{19F6D201-9610-0082-5D55-B63531AF4167}"/>
          </ac:picMkLst>
        </pc:picChg>
        <pc:picChg chg="del">
          <ac:chgData name="Neemias Informatica Lima" userId="b77af7bd85500281" providerId="LiveId" clId="{DC5DA0A0-9006-4E1F-B2B7-0064AF77B31D}" dt="2024-05-31T00:22:17.146" v="7" actId="478"/>
          <ac:picMkLst>
            <pc:docMk/>
            <pc:sldMk cId="316013847" sldId="273"/>
            <ac:picMk id="3" creationId="{8301E7C7-042E-7275-1781-9FB4B3B98862}"/>
          </ac:picMkLst>
        </pc:picChg>
      </pc:sldChg>
      <pc:sldChg chg="addSp delSp modSp mod">
        <pc:chgData name="Neemias Informatica Lima" userId="b77af7bd85500281" providerId="LiveId" clId="{DC5DA0A0-9006-4E1F-B2B7-0064AF77B31D}" dt="2024-06-01T00:40:04.451" v="35" actId="962"/>
        <pc:sldMkLst>
          <pc:docMk/>
          <pc:sldMk cId="2095798754" sldId="274"/>
        </pc:sldMkLst>
        <pc:picChg chg="del">
          <ac:chgData name="Neemias Informatica Lima" userId="b77af7bd85500281" providerId="LiveId" clId="{DC5DA0A0-9006-4E1F-B2B7-0064AF77B31D}" dt="2024-05-31T00:22:18.898" v="8" actId="478"/>
          <ac:picMkLst>
            <pc:docMk/>
            <pc:sldMk cId="2095798754" sldId="274"/>
            <ac:picMk id="3" creationId="{80DC2BF0-1C83-EFA0-3917-EBAA28387F76}"/>
          </ac:picMkLst>
        </pc:picChg>
        <pc:picChg chg="add mod">
          <ac:chgData name="Neemias Informatica Lima" userId="b77af7bd85500281" providerId="LiveId" clId="{DC5DA0A0-9006-4E1F-B2B7-0064AF77B31D}" dt="2024-06-01T00:40:04.451" v="35" actId="962"/>
          <ac:picMkLst>
            <pc:docMk/>
            <pc:sldMk cId="2095798754" sldId="274"/>
            <ac:picMk id="3" creationId="{C6A0EB73-FF43-204B-1549-F93AD2D4C301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2.643" v="11" actId="962"/>
        <pc:sldMkLst>
          <pc:docMk/>
          <pc:sldMk cId="2869687810" sldId="275"/>
        </pc:sldMkLst>
        <pc:picChg chg="add mod">
          <ac:chgData name="Neemias Informatica Lima" userId="b77af7bd85500281" providerId="LiveId" clId="{DC5DA0A0-9006-4E1F-B2B7-0064AF77B31D}" dt="2024-05-31T00:22:42.643" v="11" actId="962"/>
          <ac:picMkLst>
            <pc:docMk/>
            <pc:sldMk cId="2869687810" sldId="275"/>
            <ac:picMk id="3" creationId="{CFC46F64-6240-F914-5D4D-5D8C065A74DA}"/>
          </ac:picMkLst>
        </pc:picChg>
        <pc:picChg chg="del">
          <ac:chgData name="Neemias Informatica Lima" userId="b77af7bd85500281" providerId="LiveId" clId="{DC5DA0A0-9006-4E1F-B2B7-0064AF77B31D}" dt="2024-05-31T00:22:05.718" v="0" actId="478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48367-26D4-320E-446C-F29CAA27D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A36F02-A2E4-F30D-2625-DFF287000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A9EAC6-1497-C3C9-D852-FB46CDDE8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1FA8-6CBC-4789-93B9-2F0607115B9F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EF4BDA-218C-7268-BDE2-29670795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0A8DB7-AF45-8815-EC27-D090BB80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490-9B6F-46A6-A11C-20187B3C1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43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F1CF3-37F4-F642-57A2-D32C0476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8C904B-2F60-35C7-BFAC-43B15E6B6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97A3F1-7481-4196-85E6-AFB9538B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1FA8-6CBC-4789-93B9-2F0607115B9F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E0A679-D485-B136-A47A-9CB4CBB1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939CB2-448E-F20A-86B2-1822CD93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490-9B6F-46A6-A11C-20187B3C1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84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1AD5B-9082-7C15-3240-54DEBD61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485E62-9369-319D-8560-5FA95F53C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002094-9A3D-7171-6FF1-CA4C8766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1FA8-6CBC-4789-93B9-2F0607115B9F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C07F30-F33A-A40B-AE53-68FBD2EA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5DD9D9-0996-3B76-55F7-FA57EEE6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490-9B6F-46A6-A11C-20187B3C1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33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EE05D-3785-73C4-4573-B045E3CE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56A6DF-D70C-D151-DD8A-0B850F03D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2101DA-4675-D96C-2F38-A566E67C8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482EEE-EFD9-CB6C-7630-DF35ABB2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1FA8-6CBC-4789-93B9-2F0607115B9F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4AC022-5799-EA0B-60B3-E49FD1DD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7301F9-981C-3AA2-C235-E8312B1F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490-9B6F-46A6-A11C-20187B3C1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21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A7784-973D-CA0D-7EAD-D344CFE6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76F33B-11D4-F8CB-A984-D630BE72B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DE032E-7CC8-F571-55FF-818C0B71D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8C28CB-0A6D-C5F2-E84E-7B963521D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6F4867-DF41-7325-670B-E733F4676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D0D73DD-8FB8-0A91-1B3B-ACCDFED2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1FA8-6CBC-4789-93B9-2F0607115B9F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E3C2493-3257-1A55-9D49-68CDDF8D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C1DFFE4-8C71-9D99-5C24-778D7FAC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490-9B6F-46A6-A11C-20187B3C1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525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02616-52F9-7E97-A081-7652F0CA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8E9A23-D92A-8EF0-F6B9-22520FAF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1FA8-6CBC-4789-93B9-2F0607115B9F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4F12A3B-9B4A-274E-4A84-84603B5F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BB6B7F4-4A2A-AE3C-9659-3DF362D13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490-9B6F-46A6-A11C-20187B3C1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230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E719FC-05E4-DEFD-D2A6-1CF9FBF7B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1FA8-6CBC-4789-93B9-2F0607115B9F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65AD801-D01B-69BD-FB6C-557BF49E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BF6153-A0BD-D565-0C1D-2CD174C8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490-9B6F-46A6-A11C-20187B3C1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195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46859-205B-F8B6-6660-596EFA97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CA12A2-4E9C-4874-B690-4AA6DFB9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96DEFE-CA79-75BC-3055-47F9D5BF8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31CC5D-E998-F1C0-55BF-58109449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1FA8-6CBC-4789-93B9-2F0607115B9F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358E3A-0984-8031-017C-F61C3B14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DD83F5-A42A-2579-F763-9B3EEB0C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490-9B6F-46A6-A11C-20187B3C1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46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B5FEF-3FF7-8A89-91B4-88D12D8C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9EFAD1-1C56-4DDB-703D-69E21E46A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18FB87-E5CD-C274-6F75-702ADE9DA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0A55EF-C8B6-6398-D817-5CFA500D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1FA8-6CBC-4789-93B9-2F0607115B9F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FA5EF0-BDDA-BE86-DBF5-6C99DF67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8CAE59-79DF-D650-3B63-E4B1952E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490-9B6F-46A6-A11C-20187B3C1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376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31DE8-09CC-04D4-B549-1943D018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1B71E6-70CB-BE2B-B3D0-4874B367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61C5A6-59AC-1219-D456-9B3744B0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1FA8-6CBC-4789-93B9-2F0607115B9F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15BFB1-467C-0A3D-FFC4-57F29687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E33636-8FBD-7BD4-95B2-946E765C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490-9B6F-46A6-A11C-20187B3C1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884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26361A-7763-B405-1A28-62B6E7DE7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6FB907-3E1B-5192-9ECB-CDC30BA2C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19EA43-EC9F-B0F5-4D7C-CE781A89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1FA8-6CBC-4789-93B9-2F0607115B9F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113D1A-3EBA-3B35-91CB-C05B132C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71C505-7A30-1DF1-84F6-3C3AFD1B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490-9B6F-46A6-A11C-20187B3C1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73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06/06/2024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06/06/2024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06/06/2024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06/06/2024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06/06/2024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06/06/2024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1E6581F-8102-A9ED-214B-DDF3B3EE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F98D1E-01EE-8490-7975-8D717864F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6ACC04-0653-2604-57B5-6BD639BE0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A1FA8-6CBC-4789-93B9-2F0607115B9F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485E9D-BFD5-0B6F-A49B-4E4F13F92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10B2E0-325A-13FC-5448-50785EC7F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F1490-9B6F-46A6-A11C-20187B3C1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87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67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2" name="Imagem 1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783DFADE-421C-D1FF-0C9E-71BCB0E362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8"/>
          <a:stretch/>
        </p:blipFill>
        <p:spPr>
          <a:xfrm>
            <a:off x="0" y="2099733"/>
            <a:ext cx="12192000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24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92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94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45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96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85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0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966088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821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Gill Sans MT</vt:lpstr>
      <vt:lpstr>Pacote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2024-06-06T23:59:52Z</dcterms:modified>
</cp:coreProperties>
</file>