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DA0A0-9006-4E1F-B2B7-0064AF77B31D}" v="9" dt="2024-06-01T00:40:03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31/05/2024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31/05/2024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31/05/2024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31/05/2024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31/05/2024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31/05/2024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CFC46F64-6240-F914-5D4D-5D8C065A7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2" name="Imagem 1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783DFADE-421C-D1FF-0C9E-71BCB0E36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8"/>
          <a:stretch/>
        </p:blipFill>
        <p:spPr>
          <a:xfrm>
            <a:off x="0" y="2099733"/>
            <a:ext cx="12192000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6A7FECC-8CD9-E3BA-45DE-B43565540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91B3AE4-3AF0-0504-DE54-15678E41B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C5590E4E-22E7-D4DB-DA54-F13805496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9A0F9BDA-5B75-45D0-738B-99BAA24A5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B00460BD-7521-E4E6-20C7-F396432B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B62F1B0A-2FEC-3111-F6F1-2C90B2D2D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 com confiança média">
            <a:extLst>
              <a:ext uri="{FF2B5EF4-FFF2-40B4-BE49-F238E27FC236}">
                <a16:creationId xmlns:a16="http://schemas.microsoft.com/office/drawing/2014/main" id="{19F6D201-9610-0082-5D55-B63531AF4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C6A0EB73-FF43-204B-1549-F93AD2D4C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8754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820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2024-06-01T00:40:13Z</dcterms:modified>
</cp:coreProperties>
</file>