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52337-E16F-4DCF-BC9F-8B0812819F70}" v="9" dt="2024-05-25T10:51:28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25/05/2024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25/05/2024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25/05/2024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25/05/2024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25/05/2024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25/05/2024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5E310571-D9F3-0DE8-7EF2-45B4B4FED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2" name="Imagem 1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783DFADE-421C-D1FF-0C9E-71BCB0E36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8"/>
          <a:stretch/>
        </p:blipFill>
        <p:spPr>
          <a:xfrm>
            <a:off x="0" y="2099733"/>
            <a:ext cx="12192000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FB237178-93AC-AE74-9D4C-C84B68BA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F15EBD7D-7323-A718-E677-92D453A5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895CCF7-39F4-C31D-BA18-3A6F75CB5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7FC01583-FC0E-8B25-6CE9-7376A1BEC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840FC151-B697-CA19-6389-3DACC6AB1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27EC96E-938D-0795-CF53-958E71B3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8301E7C7-042E-7275-1781-9FB4B3B98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80DC2BF0-1C83-EFA0-3917-EBAA28387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8754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818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2024-05-25T10:51:31Z</dcterms:modified>
</cp:coreProperties>
</file>