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6E0740-65FA-4151-9302-74FBD91E4C71}" v="8" dt="2024-05-10T00:21:54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C9FB20DF-DCCF-0E40-7E68-ADB832191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2" name="Imagem 1" descr="Tela de celular com publicação numa rede social&#10;&#10;Descrição gerada automaticamente com confiança baixa">
            <a:extLst>
              <a:ext uri="{FF2B5EF4-FFF2-40B4-BE49-F238E27FC236}">
                <a16:creationId xmlns:a16="http://schemas.microsoft.com/office/drawing/2014/main" id="{783DFADE-421C-D1FF-0C9E-71BCB0E362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8"/>
          <a:stretch/>
        </p:blipFill>
        <p:spPr>
          <a:xfrm>
            <a:off x="0" y="2099733"/>
            <a:ext cx="12192000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DDE68C29-4819-7E61-828E-8F77BC315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7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7611CCEB-BC5B-808B-7096-8F71E55A5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863AFAAF-7A3D-B1EC-E52D-3A82D8664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30BBD97E-B927-82AE-EF32-D80C61BB4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5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, Word, Teams&#10;&#10;Descrição gerada automaticamente">
            <a:extLst>
              <a:ext uri="{FF2B5EF4-FFF2-40B4-BE49-F238E27FC236}">
                <a16:creationId xmlns:a16="http://schemas.microsoft.com/office/drawing/2014/main" id="{C855356C-6F32-2FF3-A446-9A198FBA4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3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8D9EEB3D-C1CD-4D5A-38A5-7D23D4792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9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D0C220E2-4EFB-1E93-E262-9ABE9E1BE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8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39569C8-8281-698B-D7DE-335E68518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59014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814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2024-05-10T09:36:56Z</dcterms:modified>
</cp:coreProperties>
</file>