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76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943C0D-7553-4361-8953-487619CF0BEF}" v="10" dt="2024-05-03T09:53:53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03/05/2024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208B2CF5-184F-6F2E-DF5E-03F7434B3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7AB8842-1FA5-76C9-2DFE-015FEF5F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AF343E6E-925D-19A3-CA00-4C3C0E21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11C9915C-D94C-2FC2-956F-1CB6BC6F3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1EDB09A2-9129-4274-9B59-F343AEA15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, Carta&#10;&#10;Descrição gerada automaticamente">
            <a:extLst>
              <a:ext uri="{FF2B5EF4-FFF2-40B4-BE49-F238E27FC236}">
                <a16:creationId xmlns:a16="http://schemas.microsoft.com/office/drawing/2014/main" id="{4AFE0677-7AE8-1482-D81C-1FC2ED56F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F7EEB301-F7BA-FF2A-2C2E-E4E4B027E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AD862B2A-5F37-BA92-8A26-FB9EB3E7A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3EA542C-8E65-F1E1-F658-52E1D04FB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8B6E205-EC74-94D6-FE4E-42510A404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22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812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2024-05-03T09:53:55Z</dcterms:modified>
</cp:coreProperties>
</file>