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EAA66C-FD97-4C7A-935B-F522A17BE2C1}" v="9" dt="2024-04-26T09:36:56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431282201" sldId="265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58973637" sldId="268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24977652" sldId="269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191442360" sldId="270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432517485" sldId="271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49250156" sldId="272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6013847" sldId="273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095798754" sldId="274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07.299" v="11" actId="962"/>
        <pc:sldMkLst>
          <pc:docMk/>
          <pc:sldMk cId="358973637" sldId="268"/>
        </pc:sldMkLst>
        <pc:picChg chg="del">
          <ac:chgData name="Neemias Informatica Lima" userId="b77af7bd85500281" providerId="LiveId" clId="{AE9A2D56-F68C-4208-AC8B-10DDB8EEC873}" dt="2024-02-29T20:30:44.290" v="0" actId="478"/>
          <ac:picMkLst>
            <pc:docMk/>
            <pc:sldMk cId="358973637" sldId="268"/>
            <ac:picMk id="3" creationId="{37B5B13C-1256-BDA3-D1A8-CFA0C09A3D7F}"/>
          </ac:picMkLst>
        </pc:picChg>
        <pc:picChg chg="add mod">
          <ac:chgData name="Neemias Informatica Lima" userId="b77af7bd85500281" providerId="LiveId" clId="{AE9A2D56-F68C-4208-AC8B-10DDB8EEC873}" dt="2024-02-29T20:31:07.299" v="11" actId="962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07.763" v="27" actId="962"/>
        <pc:sldMkLst>
          <pc:docMk/>
          <pc:sldMk cId="2824977652" sldId="269"/>
        </pc:sldMkLst>
        <pc:picChg chg="del">
          <ac:chgData name="Neemias Informatica Lima" userId="b77af7bd85500281" providerId="LiveId" clId="{AE9A2D56-F68C-4208-AC8B-10DDB8EEC873}" dt="2024-02-29T20:30:45.732" v="1" actId="478"/>
          <ac:picMkLst>
            <pc:docMk/>
            <pc:sldMk cId="2824977652" sldId="269"/>
            <ac:picMk id="3" creationId="{D4087A98-B14D-6A80-62F9-BAD119611378}"/>
          </ac:picMkLst>
        </pc:picChg>
        <pc:picChg chg="add del mod">
          <ac:chgData name="Neemias Informatica Lima" userId="b77af7bd85500281" providerId="LiveId" clId="{AE9A2D56-F68C-4208-AC8B-10DDB8EEC873}" dt="2024-02-29T20:32:05.911" v="24" actId="478"/>
          <ac:picMkLst>
            <pc:docMk/>
            <pc:sldMk cId="2824977652" sldId="269"/>
            <ac:picMk id="4" creationId="{EE6D6AB1-2E63-A5CB-ED7A-1B11E21465F4}"/>
          </ac:picMkLst>
        </pc:picChg>
        <pc:picChg chg="add mod">
          <ac:chgData name="Neemias Informatica Lima" userId="b77af7bd85500281" providerId="LiveId" clId="{AE9A2D56-F68C-4208-AC8B-10DDB8EEC873}" dt="2024-02-29T20:32:07.763" v="27" actId="962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23.094" v="17" actId="962"/>
        <pc:sldMkLst>
          <pc:docMk/>
          <pc:sldMk cId="191442360" sldId="270"/>
        </pc:sldMkLst>
        <pc:picChg chg="del">
          <ac:chgData name="Neemias Informatica Lima" userId="b77af7bd85500281" providerId="LiveId" clId="{AE9A2D56-F68C-4208-AC8B-10DDB8EEC873}" dt="2024-02-29T20:30:47.438" v="2" actId="478"/>
          <ac:picMkLst>
            <pc:docMk/>
            <pc:sldMk cId="191442360" sldId="270"/>
            <ac:picMk id="3" creationId="{654B64AF-9097-E57E-EAE3-CD05AF7EEC97}"/>
          </ac:picMkLst>
        </pc:picChg>
        <pc:picChg chg="add mod">
          <ac:chgData name="Neemias Informatica Lima" userId="b77af7bd85500281" providerId="LiveId" clId="{AE9A2D56-F68C-4208-AC8B-10DDB8EEC873}" dt="2024-02-29T20:31:23.094" v="17" actId="962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30.186" v="20" actId="962"/>
        <pc:sldMkLst>
          <pc:docMk/>
          <pc:sldMk cId="3432517485" sldId="271"/>
        </pc:sldMkLst>
        <pc:picChg chg="del">
          <ac:chgData name="Neemias Informatica Lima" userId="b77af7bd85500281" providerId="LiveId" clId="{AE9A2D56-F68C-4208-AC8B-10DDB8EEC873}" dt="2024-02-29T20:30:49.063" v="3" actId="478"/>
          <ac:picMkLst>
            <pc:docMk/>
            <pc:sldMk cId="3432517485" sldId="271"/>
            <ac:picMk id="3" creationId="{17AE593F-2481-BF53-D8EF-99FD3130EF4F}"/>
          </ac:picMkLst>
        </pc:picChg>
        <pc:picChg chg="add mod">
          <ac:chgData name="Neemias Informatica Lima" userId="b77af7bd85500281" providerId="LiveId" clId="{AE9A2D56-F68C-4208-AC8B-10DDB8EEC873}" dt="2024-02-29T20:31:30.186" v="20" actId="962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48.055" v="23" actId="962"/>
        <pc:sldMkLst>
          <pc:docMk/>
          <pc:sldMk cId="3149250156" sldId="272"/>
        </pc:sldMkLst>
        <pc:picChg chg="del">
          <ac:chgData name="Neemias Informatica Lima" userId="b77af7bd85500281" providerId="LiveId" clId="{AE9A2D56-F68C-4208-AC8B-10DDB8EEC873}" dt="2024-02-29T20:30:50.353" v="4" actId="478"/>
          <ac:picMkLst>
            <pc:docMk/>
            <pc:sldMk cId="3149250156" sldId="272"/>
            <ac:picMk id="3" creationId="{87776679-717A-2A93-D5F5-5B0B138DAC8C}"/>
          </ac:picMkLst>
        </pc:picChg>
        <pc:picChg chg="add mod">
          <ac:chgData name="Neemias Informatica Lima" userId="b77af7bd85500281" providerId="LiveId" clId="{AE9A2D56-F68C-4208-AC8B-10DDB8EEC873}" dt="2024-02-29T20:31:48.055" v="23" actId="962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15.174" v="30" actId="962"/>
        <pc:sldMkLst>
          <pc:docMk/>
          <pc:sldMk cId="316013847" sldId="273"/>
        </pc:sldMkLst>
        <pc:picChg chg="del">
          <ac:chgData name="Neemias Informatica Lima" userId="b77af7bd85500281" providerId="LiveId" clId="{AE9A2D56-F68C-4208-AC8B-10DDB8EEC873}" dt="2024-02-29T20:30:52.761" v="5" actId="478"/>
          <ac:picMkLst>
            <pc:docMk/>
            <pc:sldMk cId="316013847" sldId="273"/>
            <ac:picMk id="3" creationId="{95B5AD6D-BFF6-1AE5-5DF6-35F965A1467A}"/>
          </ac:picMkLst>
        </pc:picChg>
        <pc:picChg chg="add mod">
          <ac:chgData name="Neemias Informatica Lima" userId="b77af7bd85500281" providerId="LiveId" clId="{AE9A2D56-F68C-4208-AC8B-10DDB8EEC873}" dt="2024-02-29T20:32:15.174" v="30" actId="962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22.398" v="33" actId="962"/>
        <pc:sldMkLst>
          <pc:docMk/>
          <pc:sldMk cId="2095798754" sldId="274"/>
        </pc:sldMkLst>
        <pc:picChg chg="del">
          <ac:chgData name="Neemias Informatica Lima" userId="b77af7bd85500281" providerId="LiveId" clId="{AE9A2D56-F68C-4208-AC8B-10DDB8EEC873}" dt="2024-02-29T20:30:53.693" v="6" actId="478"/>
          <ac:picMkLst>
            <pc:docMk/>
            <pc:sldMk cId="2095798754" sldId="274"/>
            <ac:picMk id="3" creationId="{12011E63-BFB0-4B4B-D6E1-4D6C5B3B8143}"/>
          </ac:picMkLst>
        </pc:picChg>
        <pc:picChg chg="add mod">
          <ac:chgData name="Neemias Informatica Lima" userId="b77af7bd85500281" providerId="LiveId" clId="{AE9A2D56-F68C-4208-AC8B-10DDB8EEC873}" dt="2024-02-29T20:32:22.398" v="33" actId="962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30.136" v="36" actId="962"/>
        <pc:sldMkLst>
          <pc:docMk/>
          <pc:sldMk cId="2869687810" sldId="275"/>
        </pc:sldMkLst>
        <pc:picChg chg="del">
          <ac:chgData name="Neemias Informatica Lima" userId="b77af7bd85500281" providerId="LiveId" clId="{AE9A2D56-F68C-4208-AC8B-10DDB8EEC873}" dt="2024-02-29T20:30:55.093" v="7" actId="478"/>
          <ac:picMkLst>
            <pc:docMk/>
            <pc:sldMk cId="2869687810" sldId="275"/>
            <ac:picMk id="3" creationId="{85F8105F-5E64-E7FC-44FF-B97E2C22B9F0}"/>
          </ac:picMkLst>
        </pc:picChg>
        <pc:picChg chg="add mod">
          <ac:chgData name="Neemias Informatica Lima" userId="b77af7bd85500281" providerId="LiveId" clId="{AE9A2D56-F68C-4208-AC8B-10DDB8EEC873}" dt="2024-02-29T20:32:30.136" v="36" actId="962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addSp delSp modSp mod">
        <pc:chgData name="Neemias Informatica Lima" userId="b77af7bd85500281" providerId="LiveId" clId="{C21057EC-3F03-4F80-9957-6FBCFF7190C1}" dt="2024-03-27T23:50:37.100" v="35" actId="962"/>
        <pc:sldMkLst>
          <pc:docMk/>
          <pc:sldMk cId="2431282201" sldId="265"/>
        </pc:sldMkLst>
        <pc:picChg chg="del">
          <ac:chgData name="Neemias Informatica Lima" userId="b77af7bd85500281" providerId="LiveId" clId="{C21057EC-3F03-4F80-9957-6FBCFF7190C1}" dt="2024-03-27T23:49:06.770" v="8" actId="478"/>
          <ac:picMkLst>
            <pc:docMk/>
            <pc:sldMk cId="2431282201" sldId="265"/>
            <ac:picMk id="3" creationId="{4C8FFCD6-CF72-3822-2031-AA03C1D4D967}"/>
          </ac:picMkLst>
        </pc:picChg>
        <pc:picChg chg="add mod">
          <ac:chgData name="Neemias Informatica Lima" userId="b77af7bd85500281" providerId="LiveId" clId="{C21057EC-3F03-4F80-9957-6FBCFF7190C1}" dt="2024-03-27T23:50:37.100" v="35" actId="962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0.400" v="11" actId="27614"/>
        <pc:sldMkLst>
          <pc:docMk/>
          <pc:sldMk cId="358973637" sldId="268"/>
        </pc:sldMkLst>
        <pc:picChg chg="add mod">
          <ac:chgData name="Neemias Informatica Lima" userId="b77af7bd85500281" providerId="LiveId" clId="{C21057EC-3F03-4F80-9957-6FBCFF7190C1}" dt="2024-03-27T23:49:30.400" v="11" actId="27614"/>
          <ac:picMkLst>
            <pc:docMk/>
            <pc:sldMk cId="358973637" sldId="268"/>
            <ac:picMk id="3" creationId="{EF1EE48D-52BE-C32D-0932-8A124CB9A28D}"/>
          </ac:picMkLst>
        </pc:picChg>
        <pc:picChg chg="del">
          <ac:chgData name="Neemias Informatica Lima" userId="b77af7bd85500281" providerId="LiveId" clId="{C21057EC-3F03-4F80-9957-6FBCFF7190C1}" dt="2024-03-27T23:48:53.583" v="0" actId="478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6.487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C21057EC-3F03-4F80-9957-6FBCFF7190C1}" dt="2024-03-27T23:49:36.487" v="14" actId="962"/>
          <ac:picMkLst>
            <pc:docMk/>
            <pc:sldMk cId="2824977652" sldId="269"/>
            <ac:picMk id="3" creationId="{30533313-0C8C-BC70-E12D-17CC431BF175}"/>
          </ac:picMkLst>
        </pc:picChg>
        <pc:picChg chg="del">
          <ac:chgData name="Neemias Informatica Lima" userId="b77af7bd85500281" providerId="LiveId" clId="{C21057EC-3F03-4F80-9957-6FBCFF7190C1}" dt="2024-03-27T23:48:54.985" v="1" actId="478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47.766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C21057EC-3F03-4F80-9957-6FBCFF7190C1}" dt="2024-03-27T23:49:47.766" v="17" actId="962"/>
          <ac:picMkLst>
            <pc:docMk/>
            <pc:sldMk cId="191442360" sldId="270"/>
            <ac:picMk id="3" creationId="{D85D7B3B-A3E3-9BF6-2764-48EA44BE7F29}"/>
          </ac:picMkLst>
        </pc:picChg>
        <pc:picChg chg="del">
          <ac:chgData name="Neemias Informatica Lima" userId="b77af7bd85500281" providerId="LiveId" clId="{C21057EC-3F03-4F80-9957-6FBCFF7190C1}" dt="2024-03-27T23:48:56.407" v="2" actId="478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54.672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C21057EC-3F03-4F80-9957-6FBCFF7190C1}" dt="2024-03-27T23:49:54.672" v="20" actId="962"/>
          <ac:picMkLst>
            <pc:docMk/>
            <pc:sldMk cId="3432517485" sldId="271"/>
            <ac:picMk id="3" creationId="{3059BEDD-C23C-8EFE-63C0-7586C382356F}"/>
          </ac:picMkLst>
        </pc:picChg>
        <pc:picChg chg="del">
          <ac:chgData name="Neemias Informatica Lima" userId="b77af7bd85500281" providerId="LiveId" clId="{C21057EC-3F03-4F80-9957-6FBCFF7190C1}" dt="2024-03-27T23:48:57.711" v="3" actId="478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03.137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C21057EC-3F03-4F80-9957-6FBCFF7190C1}" dt="2024-03-27T23:50:03.137" v="23" actId="962"/>
          <ac:picMkLst>
            <pc:docMk/>
            <pc:sldMk cId="3149250156" sldId="272"/>
            <ac:picMk id="3" creationId="{8E715100-16C6-623C-FABF-B17C109D94D2}"/>
          </ac:picMkLst>
        </pc:picChg>
        <pc:picChg chg="del">
          <ac:chgData name="Neemias Informatica Lima" userId="b77af7bd85500281" providerId="LiveId" clId="{C21057EC-3F03-4F80-9957-6FBCFF7190C1}" dt="2024-03-27T23:48:59.222" v="4" actId="478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11.005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C21057EC-3F03-4F80-9957-6FBCFF7190C1}" dt="2024-03-27T23:50:11.005" v="26" actId="962"/>
          <ac:picMkLst>
            <pc:docMk/>
            <pc:sldMk cId="316013847" sldId="273"/>
            <ac:picMk id="3" creationId="{F20FF196-88C0-FF2B-7951-3976E958BA84}"/>
          </ac:picMkLst>
        </pc:picChg>
        <pc:picChg chg="del">
          <ac:chgData name="Neemias Informatica Lima" userId="b77af7bd85500281" providerId="LiveId" clId="{C21057EC-3F03-4F80-9957-6FBCFF7190C1}" dt="2024-03-27T23:49:01.180" v="5" actId="478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2.859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C21057EC-3F03-4F80-9957-6FBCFF7190C1}" dt="2024-03-27T23:50:22.859" v="29" actId="962"/>
          <ac:picMkLst>
            <pc:docMk/>
            <pc:sldMk cId="2095798754" sldId="274"/>
            <ac:picMk id="3" creationId="{93522D47-D208-7C00-4809-291A3C85AA07}"/>
          </ac:picMkLst>
        </pc:picChg>
        <pc:picChg chg="del">
          <ac:chgData name="Neemias Informatica Lima" userId="b77af7bd85500281" providerId="LiveId" clId="{C21057EC-3F03-4F80-9957-6FBCFF7190C1}" dt="2024-03-27T23:49:02.952" v="6" actId="478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9.390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21057EC-3F03-4F80-9957-6FBCFF7190C1}" dt="2024-03-27T23:50:29.390" v="32" actId="962"/>
          <ac:picMkLst>
            <pc:docMk/>
            <pc:sldMk cId="2869687810" sldId="275"/>
            <ac:picMk id="3" creationId="{E27BEED5-DB2F-B0C4-3A3B-4AC40B5B5D0E}"/>
          </ac:picMkLst>
        </pc:picChg>
        <pc:picChg chg="del">
          <ac:chgData name="Neemias Informatica Lima" userId="b77af7bd85500281" providerId="LiveId" clId="{C21057EC-3F03-4F80-9957-6FBCFF7190C1}" dt="2024-03-27T23:49:04.865" v="7" actId="478"/>
          <ac:picMkLst>
            <pc:docMk/>
            <pc:sldMk cId="2869687810" sldId="275"/>
            <ac:picMk id="4" creationId="{58ECAD48-541C-FF69-5E6A-3C33E3282D8A}"/>
          </ac:picMkLst>
        </pc:picChg>
      </pc:sldChg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  <pc:picChg chg="add mod">
          <ac:chgData name="Neemias Informatica Lima" userId="b77af7bd85500281" providerId="LiveId" clId="{14EAA66C-FD97-4C7A-935B-F522A17BE2C1}" dt="2024-04-26T09:36:56.702" v="35" actId="962"/>
          <ac:picMkLst>
            <pc:docMk/>
            <pc:sldMk cId="2431282201" sldId="265"/>
            <ac:picMk id="3" creationId="{3ADFF9C3-1C08-BBD8-C134-CEF1FBD8AE11}"/>
          </ac:picMkLst>
        </pc:picChg>
        <pc:picChg chg="del">
          <ac:chgData name="Neemias Informatica Lima" userId="b77af7bd85500281" providerId="LiveId" clId="{14EAA66C-FD97-4C7A-935B-F522A17BE2C1}" dt="2024-04-26T00:05:54.961" v="8" actId="478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  <pc:picChg chg="add mod">
          <ac:chgData name="Neemias Informatica Lima" userId="b77af7bd85500281" providerId="LiveId" clId="{14EAA66C-FD97-4C7A-935B-F522A17BE2C1}" dt="2024-04-26T00:06:44.398" v="11" actId="962"/>
          <ac:picMkLst>
            <pc:docMk/>
            <pc:sldMk cId="358973637" sldId="268"/>
            <ac:picMk id="3" creationId="{C4185A68-9EF9-3E1E-AB99-369C872BE7FE}"/>
          </ac:picMkLst>
        </pc:picChg>
        <pc:picChg chg="del">
          <ac:chgData name="Neemias Informatica Lima" userId="b77af7bd85500281" providerId="LiveId" clId="{14EAA66C-FD97-4C7A-935B-F522A17BE2C1}" dt="2024-04-26T00:05:42.517" v="0" actId="478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14EAA66C-FD97-4C7A-935B-F522A17BE2C1}" dt="2024-04-26T00:06:51.193" v="14" actId="962"/>
          <ac:picMkLst>
            <pc:docMk/>
            <pc:sldMk cId="2824977652" sldId="269"/>
            <ac:picMk id="3" creationId="{CB27FF82-4545-F851-D4D5-D713FFF2F663}"/>
          </ac:picMkLst>
        </pc:picChg>
        <pc:picChg chg="del">
          <ac:chgData name="Neemias Informatica Lima" userId="b77af7bd85500281" providerId="LiveId" clId="{14EAA66C-FD97-4C7A-935B-F522A17BE2C1}" dt="2024-04-26T00:05:43.907" v="1" actId="478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14EAA66C-FD97-4C7A-935B-F522A17BE2C1}" dt="2024-04-26T00:06:58.511" v="17" actId="962"/>
          <ac:picMkLst>
            <pc:docMk/>
            <pc:sldMk cId="191442360" sldId="270"/>
            <ac:picMk id="3" creationId="{44B84763-0AAD-8365-97E5-743CA47D5724}"/>
          </ac:picMkLst>
        </pc:picChg>
        <pc:picChg chg="del">
          <ac:chgData name="Neemias Informatica Lima" userId="b77af7bd85500281" providerId="LiveId" clId="{14EAA66C-FD97-4C7A-935B-F522A17BE2C1}" dt="2024-04-26T00:05:45.269" v="2" actId="478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14EAA66C-FD97-4C7A-935B-F522A17BE2C1}" dt="2024-04-26T00:07:05.410" v="20" actId="962"/>
          <ac:picMkLst>
            <pc:docMk/>
            <pc:sldMk cId="3432517485" sldId="271"/>
            <ac:picMk id="3" creationId="{4E091844-F5C5-6B99-7A3D-CE8C264B67E5}"/>
          </ac:picMkLst>
        </pc:picChg>
        <pc:picChg chg="del">
          <ac:chgData name="Neemias Informatica Lima" userId="b77af7bd85500281" providerId="LiveId" clId="{14EAA66C-FD97-4C7A-935B-F522A17BE2C1}" dt="2024-04-26T00:05:46.769" v="3" actId="478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14EAA66C-FD97-4C7A-935B-F522A17BE2C1}" dt="2024-04-26T00:07:11.924" v="23" actId="962"/>
          <ac:picMkLst>
            <pc:docMk/>
            <pc:sldMk cId="3149250156" sldId="272"/>
            <ac:picMk id="3" creationId="{7BED4113-0F7A-08C3-0ADA-6A4C98721467}"/>
          </ac:picMkLst>
        </pc:picChg>
        <pc:picChg chg="del">
          <ac:chgData name="Neemias Informatica Lima" userId="b77af7bd85500281" providerId="LiveId" clId="{14EAA66C-FD97-4C7A-935B-F522A17BE2C1}" dt="2024-04-26T00:05:48.325" v="4" actId="478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14EAA66C-FD97-4C7A-935B-F522A17BE2C1}" dt="2024-04-26T00:07:18.816" v="26" actId="962"/>
          <ac:picMkLst>
            <pc:docMk/>
            <pc:sldMk cId="316013847" sldId="273"/>
            <ac:picMk id="3" creationId="{2951C89C-4E45-A71B-3C0B-96A8A913F990}"/>
          </ac:picMkLst>
        </pc:picChg>
        <pc:picChg chg="del">
          <ac:chgData name="Neemias Informatica Lima" userId="b77af7bd85500281" providerId="LiveId" clId="{14EAA66C-FD97-4C7A-935B-F522A17BE2C1}" dt="2024-04-26T00:05:50.549" v="5" actId="478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14EAA66C-FD97-4C7A-935B-F522A17BE2C1}" dt="2024-04-26T00:07:25.674" v="29" actId="962"/>
          <ac:picMkLst>
            <pc:docMk/>
            <pc:sldMk cId="2095798754" sldId="274"/>
            <ac:picMk id="3" creationId="{38232F7E-1244-1A5A-618F-E5E88AE29E76}"/>
          </ac:picMkLst>
        </pc:picChg>
        <pc:picChg chg="del">
          <ac:chgData name="Neemias Informatica Lima" userId="b77af7bd85500281" providerId="LiveId" clId="{14EAA66C-FD97-4C7A-935B-F522A17BE2C1}" dt="2024-04-26T00:05:52.714" v="6" actId="478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  <pc:picChg chg="del">
          <ac:chgData name="Neemias Informatica Lima" userId="b77af7bd85500281" providerId="LiveId" clId="{14EAA66C-FD97-4C7A-935B-F522A17BE2C1}" dt="2024-04-26T00:05:53.864" v="7" actId="478"/>
          <ac:picMkLst>
            <pc:docMk/>
            <pc:sldMk cId="2869687810" sldId="275"/>
            <ac:picMk id="3" creationId="{47D9AD83-EC74-0F88-E4B9-DC5F7E3E6832}"/>
          </ac:picMkLst>
        </pc:picChg>
        <pc:picChg chg="add mod">
          <ac:chgData name="Neemias Informatica Lima" userId="b77af7bd85500281" providerId="LiveId" clId="{14EAA66C-FD97-4C7A-935B-F522A17BE2C1}" dt="2024-04-26T00:07:32.367" v="32" actId="962"/>
          <ac:picMkLst>
            <pc:docMk/>
            <pc:sldMk cId="2869687810" sldId="275"/>
            <ac:picMk id="4" creationId="{A77E5DF7-B318-BA2A-B7A5-C2DA47E0F425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  <pc:picChg chg="del">
          <ac:chgData name="Neemias Informatica Lima" userId="b77af7bd85500281" providerId="LiveId" clId="{53FD9ACE-51B5-4260-904E-25EBFA3497FB}" dt="2024-04-19T00:14:55.415" v="8" actId="478"/>
          <ac:picMkLst>
            <pc:docMk/>
            <pc:sldMk cId="2431282201" sldId="265"/>
            <ac:picMk id="3" creationId="{9F253E3D-A39E-85BD-B1CE-C6A2C6581209}"/>
          </ac:picMkLst>
        </pc:picChg>
        <pc:picChg chg="add mod">
          <ac:chgData name="Neemias Informatica Lima" userId="b77af7bd85500281" providerId="LiveId" clId="{53FD9ACE-51B5-4260-904E-25EBFA3497FB}" dt="2024-04-19T14:30:36.752" v="35" actId="962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  <pc:picChg chg="del">
          <ac:chgData name="Neemias Informatica Lima" userId="b77af7bd85500281" providerId="LiveId" clId="{53FD9ACE-51B5-4260-904E-25EBFA3497FB}" dt="2024-04-19T00:14:44.729" v="0" actId="478"/>
          <ac:picMkLst>
            <pc:docMk/>
            <pc:sldMk cId="358973637" sldId="268"/>
            <ac:picMk id="3" creationId="{DF2EB477-F6C6-E5FC-5185-31F8426D5419}"/>
          </ac:picMkLst>
        </pc:picChg>
        <pc:picChg chg="add mod">
          <ac:chgData name="Neemias Informatica Lima" userId="b77af7bd85500281" providerId="LiveId" clId="{53FD9ACE-51B5-4260-904E-25EBFA3497FB}" dt="2024-04-19T00:15:36.697" v="11" actId="962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  <pc:picChg chg="del">
          <ac:chgData name="Neemias Informatica Lima" userId="b77af7bd85500281" providerId="LiveId" clId="{53FD9ACE-51B5-4260-904E-25EBFA3497FB}" dt="2024-04-19T00:14:45.862" v="1" actId="478"/>
          <ac:picMkLst>
            <pc:docMk/>
            <pc:sldMk cId="2824977652" sldId="269"/>
            <ac:picMk id="3" creationId="{468484E5-25A2-75B4-BE72-8769AF1CC82A}"/>
          </ac:picMkLst>
        </pc:picChg>
        <pc:picChg chg="add mod">
          <ac:chgData name="Neemias Informatica Lima" userId="b77af7bd85500281" providerId="LiveId" clId="{53FD9ACE-51B5-4260-904E-25EBFA3497FB}" dt="2024-04-19T00:15:43.807" v="14" actId="962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  <pc:picChg chg="del">
          <ac:chgData name="Neemias Informatica Lima" userId="b77af7bd85500281" providerId="LiveId" clId="{53FD9ACE-51B5-4260-904E-25EBFA3497FB}" dt="2024-04-19T00:14:46.919" v="2" actId="478"/>
          <ac:picMkLst>
            <pc:docMk/>
            <pc:sldMk cId="191442360" sldId="270"/>
            <ac:picMk id="3" creationId="{39369D36-6629-290C-99AA-FADFB3AAEE12}"/>
          </ac:picMkLst>
        </pc:picChg>
        <pc:picChg chg="add mod">
          <ac:chgData name="Neemias Informatica Lima" userId="b77af7bd85500281" providerId="LiveId" clId="{53FD9ACE-51B5-4260-904E-25EBFA3497FB}" dt="2024-04-19T00:15:49.715" v="17" actId="962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  <pc:picChg chg="del">
          <ac:chgData name="Neemias Informatica Lima" userId="b77af7bd85500281" providerId="LiveId" clId="{53FD9ACE-51B5-4260-904E-25EBFA3497FB}" dt="2024-04-19T00:14:48.366" v="3" actId="478"/>
          <ac:picMkLst>
            <pc:docMk/>
            <pc:sldMk cId="3432517485" sldId="271"/>
            <ac:picMk id="3" creationId="{23FC9039-5F8E-1969-C435-FEB200BDECB7}"/>
          </ac:picMkLst>
        </pc:picChg>
        <pc:picChg chg="add mod">
          <ac:chgData name="Neemias Informatica Lima" userId="b77af7bd85500281" providerId="LiveId" clId="{53FD9ACE-51B5-4260-904E-25EBFA3497FB}" dt="2024-04-19T00:15:55.939" v="20" actId="962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  <pc:picChg chg="del">
          <ac:chgData name="Neemias Informatica Lima" userId="b77af7bd85500281" providerId="LiveId" clId="{53FD9ACE-51B5-4260-904E-25EBFA3497FB}" dt="2024-04-19T00:14:49.382" v="4" actId="478"/>
          <ac:picMkLst>
            <pc:docMk/>
            <pc:sldMk cId="3149250156" sldId="272"/>
            <ac:picMk id="3" creationId="{A0E3266B-07BA-7113-106A-BC3BAC156FC8}"/>
          </ac:picMkLst>
        </pc:picChg>
        <pc:picChg chg="add mod">
          <ac:chgData name="Neemias Informatica Lima" userId="b77af7bd85500281" providerId="LiveId" clId="{53FD9ACE-51B5-4260-904E-25EBFA3497FB}" dt="2024-04-19T00:16:05.135" v="23" actId="962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  <pc:picChg chg="del">
          <ac:chgData name="Neemias Informatica Lima" userId="b77af7bd85500281" providerId="LiveId" clId="{53FD9ACE-51B5-4260-904E-25EBFA3497FB}" dt="2024-04-19T00:14:51.073" v="5" actId="478"/>
          <ac:picMkLst>
            <pc:docMk/>
            <pc:sldMk cId="316013847" sldId="273"/>
            <ac:picMk id="3" creationId="{70237A88-6A60-64E9-A2E2-98C780BC600D}"/>
          </ac:picMkLst>
        </pc:picChg>
        <pc:picChg chg="add mod">
          <ac:chgData name="Neemias Informatica Lima" userId="b77af7bd85500281" providerId="LiveId" clId="{53FD9ACE-51B5-4260-904E-25EBFA3497FB}" dt="2024-04-19T00:16:11.764" v="26" actId="962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  <pc:picChg chg="del">
          <ac:chgData name="Neemias Informatica Lima" userId="b77af7bd85500281" providerId="LiveId" clId="{53FD9ACE-51B5-4260-904E-25EBFA3497FB}" dt="2024-04-19T00:14:52.634" v="6" actId="478"/>
          <ac:picMkLst>
            <pc:docMk/>
            <pc:sldMk cId="2095798754" sldId="274"/>
            <ac:picMk id="3" creationId="{1AEA2AF3-2995-D9A9-407C-C129821588E6}"/>
          </ac:picMkLst>
        </pc:picChg>
        <pc:picChg chg="add mod">
          <ac:chgData name="Neemias Informatica Lima" userId="b77af7bd85500281" providerId="LiveId" clId="{53FD9ACE-51B5-4260-904E-25EBFA3497FB}" dt="2024-04-19T00:16:18.132" v="29" actId="962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53FD9ACE-51B5-4260-904E-25EBFA3497FB}" dt="2024-04-19T00:16:24.795" v="32" actId="962"/>
          <ac:picMkLst>
            <pc:docMk/>
            <pc:sldMk cId="2869687810" sldId="275"/>
            <ac:picMk id="3" creationId="{47D9AD83-EC74-0F88-E4B9-DC5F7E3E6832}"/>
          </ac:picMkLst>
        </pc:picChg>
        <pc:picChg chg="del">
          <ac:chgData name="Neemias Informatica Lima" userId="b77af7bd85500281" providerId="LiveId" clId="{53FD9ACE-51B5-4260-904E-25EBFA3497FB}" dt="2024-04-19T00:14:54.107" v="7" actId="478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05.153" v="11" actId="962"/>
        <pc:sldMkLst>
          <pc:docMk/>
          <pc:sldMk cId="358973637" sldId="268"/>
        </pc:sldMkLst>
        <pc:picChg chg="del">
          <ac:chgData name="Neemias Informatica Lima" userId="b77af7bd85500281" providerId="LiveId" clId="{3C8A559E-649C-4E02-A482-9A77A498EB0A}" dt="2024-04-03T23:10:30.578" v="0" actId="478"/>
          <ac:picMkLst>
            <pc:docMk/>
            <pc:sldMk cId="358973637" sldId="268"/>
            <ac:picMk id="3" creationId="{EF1EE48D-52BE-C32D-0932-8A124CB9A28D}"/>
          </ac:picMkLst>
        </pc:picChg>
        <pc:picChg chg="add mod">
          <ac:chgData name="Neemias Informatica Lima" userId="b77af7bd85500281" providerId="LiveId" clId="{3C8A559E-649C-4E02-A482-9A77A498EB0A}" dt="2024-04-03T23:11:05.153" v="11" actId="962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16.452" v="14" actId="962"/>
        <pc:sldMkLst>
          <pc:docMk/>
          <pc:sldMk cId="2824977652" sldId="269"/>
        </pc:sldMkLst>
        <pc:picChg chg="del">
          <ac:chgData name="Neemias Informatica Lima" userId="b77af7bd85500281" providerId="LiveId" clId="{3C8A559E-649C-4E02-A482-9A77A498EB0A}" dt="2024-04-03T23:10:31.586" v="1" actId="478"/>
          <ac:picMkLst>
            <pc:docMk/>
            <pc:sldMk cId="2824977652" sldId="269"/>
            <ac:picMk id="3" creationId="{30533313-0C8C-BC70-E12D-17CC431BF175}"/>
          </ac:picMkLst>
        </pc:picChg>
        <pc:picChg chg="add mod">
          <ac:chgData name="Neemias Informatica Lima" userId="b77af7bd85500281" providerId="LiveId" clId="{3C8A559E-649C-4E02-A482-9A77A498EB0A}" dt="2024-04-03T23:11:16.452" v="14" actId="962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24.381" v="17" actId="962"/>
        <pc:sldMkLst>
          <pc:docMk/>
          <pc:sldMk cId="191442360" sldId="270"/>
        </pc:sldMkLst>
        <pc:picChg chg="del">
          <ac:chgData name="Neemias Informatica Lima" userId="b77af7bd85500281" providerId="LiveId" clId="{3C8A559E-649C-4E02-A482-9A77A498EB0A}" dt="2024-04-03T23:10:32.715" v="2" actId="478"/>
          <ac:picMkLst>
            <pc:docMk/>
            <pc:sldMk cId="191442360" sldId="270"/>
            <ac:picMk id="3" creationId="{D85D7B3B-A3E3-9BF6-2764-48EA44BE7F29}"/>
          </ac:picMkLst>
        </pc:picChg>
        <pc:picChg chg="add mod">
          <ac:chgData name="Neemias Informatica Lima" userId="b77af7bd85500281" providerId="LiveId" clId="{3C8A559E-649C-4E02-A482-9A77A498EB0A}" dt="2024-04-03T23:11:24.381" v="17" actId="962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38.512" v="20" actId="962"/>
        <pc:sldMkLst>
          <pc:docMk/>
          <pc:sldMk cId="3432517485" sldId="271"/>
        </pc:sldMkLst>
        <pc:picChg chg="del">
          <ac:chgData name="Neemias Informatica Lima" userId="b77af7bd85500281" providerId="LiveId" clId="{3C8A559E-649C-4E02-A482-9A77A498EB0A}" dt="2024-04-03T23:10:33.868" v="3" actId="478"/>
          <ac:picMkLst>
            <pc:docMk/>
            <pc:sldMk cId="3432517485" sldId="271"/>
            <ac:picMk id="3" creationId="{3059BEDD-C23C-8EFE-63C0-7586C382356F}"/>
          </ac:picMkLst>
        </pc:picChg>
        <pc:picChg chg="add mod">
          <ac:chgData name="Neemias Informatica Lima" userId="b77af7bd85500281" providerId="LiveId" clId="{3C8A559E-649C-4E02-A482-9A77A498EB0A}" dt="2024-04-03T23:11:38.512" v="20" actId="962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46.185" v="23" actId="962"/>
        <pc:sldMkLst>
          <pc:docMk/>
          <pc:sldMk cId="3149250156" sldId="272"/>
        </pc:sldMkLst>
        <pc:picChg chg="del">
          <ac:chgData name="Neemias Informatica Lima" userId="b77af7bd85500281" providerId="LiveId" clId="{3C8A559E-649C-4E02-A482-9A77A498EB0A}" dt="2024-04-03T23:10:35.472" v="4" actId="478"/>
          <ac:picMkLst>
            <pc:docMk/>
            <pc:sldMk cId="3149250156" sldId="272"/>
            <ac:picMk id="3" creationId="{8E715100-16C6-623C-FABF-B17C109D94D2}"/>
          </ac:picMkLst>
        </pc:picChg>
        <pc:picChg chg="add mod">
          <ac:chgData name="Neemias Informatica Lima" userId="b77af7bd85500281" providerId="LiveId" clId="{3C8A559E-649C-4E02-A482-9A77A498EB0A}" dt="2024-04-03T23:11:46.185" v="23" actId="962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56.398" v="26" actId="962"/>
        <pc:sldMkLst>
          <pc:docMk/>
          <pc:sldMk cId="316013847" sldId="273"/>
        </pc:sldMkLst>
        <pc:picChg chg="del">
          <ac:chgData name="Neemias Informatica Lima" userId="b77af7bd85500281" providerId="LiveId" clId="{3C8A559E-649C-4E02-A482-9A77A498EB0A}" dt="2024-04-03T23:10:37.740" v="5" actId="478"/>
          <ac:picMkLst>
            <pc:docMk/>
            <pc:sldMk cId="316013847" sldId="273"/>
            <ac:picMk id="3" creationId="{F20FF196-88C0-FF2B-7951-3976E958BA84}"/>
          </ac:picMkLst>
        </pc:picChg>
        <pc:picChg chg="add mod">
          <ac:chgData name="Neemias Informatica Lima" userId="b77af7bd85500281" providerId="LiveId" clId="{3C8A559E-649C-4E02-A482-9A77A498EB0A}" dt="2024-04-03T23:11:56.398" v="26" actId="962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3C8A559E-649C-4E02-A482-9A77A498EB0A}" dt="2024-04-03T23:12:04.916" v="29" actId="962"/>
        <pc:sldMkLst>
          <pc:docMk/>
          <pc:sldMk cId="2095798754" sldId="274"/>
        </pc:sldMkLst>
        <pc:picChg chg="del">
          <ac:chgData name="Neemias Informatica Lima" userId="b77af7bd85500281" providerId="LiveId" clId="{3C8A559E-649C-4E02-A482-9A77A498EB0A}" dt="2024-04-03T23:10:39.136" v="6" actId="478"/>
          <ac:picMkLst>
            <pc:docMk/>
            <pc:sldMk cId="2095798754" sldId="274"/>
            <ac:picMk id="3" creationId="{93522D47-D208-7C00-4809-291A3C85AA07}"/>
          </ac:picMkLst>
        </pc:picChg>
        <pc:picChg chg="add mod">
          <ac:chgData name="Neemias Informatica Lima" userId="b77af7bd85500281" providerId="LiveId" clId="{3C8A559E-649C-4E02-A482-9A77A498EB0A}" dt="2024-04-03T23:12:04.916" v="29" actId="962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3C8A559E-649C-4E02-A482-9A77A498EB0A}" dt="2024-04-05T09:42:34.558" v="45" actId="962"/>
        <pc:sldMkLst>
          <pc:docMk/>
          <pc:sldMk cId="2869687810" sldId="275"/>
        </pc:sldMkLst>
        <pc:picChg chg="add mod">
          <ac:chgData name="Neemias Informatica Lima" userId="b77af7bd85500281" providerId="LiveId" clId="{3C8A559E-649C-4E02-A482-9A77A498EB0A}" dt="2024-04-05T09:42:34.558" v="45" actId="962"/>
          <ac:picMkLst>
            <pc:docMk/>
            <pc:sldMk cId="2869687810" sldId="275"/>
            <ac:picMk id="3" creationId="{0A04D337-83EA-5068-6D64-9AD9E8FFBE37}"/>
          </ac:picMkLst>
        </pc:picChg>
        <pc:picChg chg="del">
          <ac:chgData name="Neemias Informatica Lima" userId="b77af7bd85500281" providerId="LiveId" clId="{3C8A559E-649C-4E02-A482-9A77A498EB0A}" dt="2024-04-03T23:10:40.427" v="7" actId="478"/>
          <ac:picMkLst>
            <pc:docMk/>
            <pc:sldMk cId="2869687810" sldId="275"/>
            <ac:picMk id="3" creationId="{E27BEED5-DB2F-B0C4-3A3B-4AC40B5B5D0E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26/04/2024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26/04/2024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26/04/2024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26/04/2024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26/04/2024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26/04/2024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26/04/2024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26/04/2024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26/04/2024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26/04/2024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26/04/2024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26/04/2024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elular com publicação numa rede social&#10;&#10;Descrição gerada automaticamente com confiança baixa">
            <a:extLst>
              <a:ext uri="{FF2B5EF4-FFF2-40B4-BE49-F238E27FC236}">
                <a16:creationId xmlns:a16="http://schemas.microsoft.com/office/drawing/2014/main" id="{C4185A68-9EF9-3E1E-AB99-369C872BE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3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2" name="Imagem 1" descr="Tela de celular com publicação numa rede social&#10;&#10;Descrição gerada automaticamente com confiança baixa">
            <a:extLst>
              <a:ext uri="{FF2B5EF4-FFF2-40B4-BE49-F238E27FC236}">
                <a16:creationId xmlns:a16="http://schemas.microsoft.com/office/drawing/2014/main" id="{783DFADE-421C-D1FF-0C9E-71BCB0E362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8"/>
          <a:stretch/>
        </p:blipFill>
        <p:spPr>
          <a:xfrm>
            <a:off x="0" y="2099733"/>
            <a:ext cx="12192000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iagrama&#10;&#10;Descrição gerada automaticamente">
            <a:extLst>
              <a:ext uri="{FF2B5EF4-FFF2-40B4-BE49-F238E27FC236}">
                <a16:creationId xmlns:a16="http://schemas.microsoft.com/office/drawing/2014/main" id="{CB27FF82-4545-F851-D4D5-D713FFF2F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7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44B84763-0AAD-8365-97E5-743CA47D5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4E091844-F5C5-6B99-7A3D-CE8C264B6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1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7BED4113-0F7A-08C3-0ADA-6A4C98721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5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Descrição gerada automaticamente com confiança média">
            <a:extLst>
              <a:ext uri="{FF2B5EF4-FFF2-40B4-BE49-F238E27FC236}">
                <a16:creationId xmlns:a16="http://schemas.microsoft.com/office/drawing/2014/main" id="{2951C89C-4E45-A71B-3C0B-96A8A913F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38232F7E-1244-1A5A-618F-E5E88AE29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9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 com confiança média">
            <a:extLst>
              <a:ext uri="{FF2B5EF4-FFF2-40B4-BE49-F238E27FC236}">
                <a16:creationId xmlns:a16="http://schemas.microsoft.com/office/drawing/2014/main" id="{A77E5DF7-B318-BA2A-B7A5-C2DA47E0F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8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iagrama&#10;&#10;Descrição gerada automaticamente">
            <a:extLst>
              <a:ext uri="{FF2B5EF4-FFF2-40B4-BE49-F238E27FC236}">
                <a16:creationId xmlns:a16="http://schemas.microsoft.com/office/drawing/2014/main" id="{3ADFF9C3-1C08-BBD8-C134-CEF1FBD8A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8220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808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2024-04-26T09:36:58Z</dcterms:modified>
</cp:coreProperties>
</file>