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8A559E-649C-4E02-A482-9A77A498EB0A}" v="13" dt="2024-04-05T09:42:41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addSp delSp modSp mod">
        <pc:chgData name="Neemias Informatica Lima" userId="b77af7bd85500281" providerId="LiveId" clId="{C21057EC-3F03-4F80-9957-6FBCFF7190C1}" dt="2024-03-27T23:50:37.100" v="35" actId="962"/>
        <pc:sldMkLst>
          <pc:docMk/>
          <pc:sldMk cId="2431282201" sldId="265"/>
        </pc:sldMkLst>
        <pc:picChg chg="del">
          <ac:chgData name="Neemias Informatica Lima" userId="b77af7bd85500281" providerId="LiveId" clId="{C21057EC-3F03-4F80-9957-6FBCFF7190C1}" dt="2024-03-27T23:49:06.770" v="8" actId="478"/>
          <ac:picMkLst>
            <pc:docMk/>
            <pc:sldMk cId="2431282201" sldId="265"/>
            <ac:picMk id="3" creationId="{4C8FFCD6-CF72-3822-2031-AA03C1D4D967}"/>
          </ac:picMkLst>
        </pc:picChg>
        <pc:picChg chg="add mod">
          <ac:chgData name="Neemias Informatica Lima" userId="b77af7bd85500281" providerId="LiveId" clId="{C21057EC-3F03-4F80-9957-6FBCFF7190C1}" dt="2024-03-27T23:50:37.100" v="35" actId="962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0.400" v="11" actId="27614"/>
        <pc:sldMkLst>
          <pc:docMk/>
          <pc:sldMk cId="358973637" sldId="268"/>
        </pc:sldMkLst>
        <pc:picChg chg="add mod">
          <ac:chgData name="Neemias Informatica Lima" userId="b77af7bd85500281" providerId="LiveId" clId="{C21057EC-3F03-4F80-9957-6FBCFF7190C1}" dt="2024-03-27T23:49:30.400" v="11" actId="27614"/>
          <ac:picMkLst>
            <pc:docMk/>
            <pc:sldMk cId="358973637" sldId="268"/>
            <ac:picMk id="3" creationId="{EF1EE48D-52BE-C32D-0932-8A124CB9A28D}"/>
          </ac:picMkLst>
        </pc:picChg>
        <pc:picChg chg="del">
          <ac:chgData name="Neemias Informatica Lima" userId="b77af7bd85500281" providerId="LiveId" clId="{C21057EC-3F03-4F80-9957-6FBCFF7190C1}" dt="2024-03-27T23:48:53.583" v="0" actId="478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6.487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C21057EC-3F03-4F80-9957-6FBCFF7190C1}" dt="2024-03-27T23:49:36.487" v="14" actId="962"/>
          <ac:picMkLst>
            <pc:docMk/>
            <pc:sldMk cId="2824977652" sldId="269"/>
            <ac:picMk id="3" creationId="{30533313-0C8C-BC70-E12D-17CC431BF175}"/>
          </ac:picMkLst>
        </pc:picChg>
        <pc:picChg chg="del">
          <ac:chgData name="Neemias Informatica Lima" userId="b77af7bd85500281" providerId="LiveId" clId="{C21057EC-3F03-4F80-9957-6FBCFF7190C1}" dt="2024-03-27T23:48:54.985" v="1" actId="478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47.766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C21057EC-3F03-4F80-9957-6FBCFF7190C1}" dt="2024-03-27T23:49:47.766" v="17" actId="962"/>
          <ac:picMkLst>
            <pc:docMk/>
            <pc:sldMk cId="191442360" sldId="270"/>
            <ac:picMk id="3" creationId="{D85D7B3B-A3E3-9BF6-2764-48EA44BE7F29}"/>
          </ac:picMkLst>
        </pc:picChg>
        <pc:picChg chg="del">
          <ac:chgData name="Neemias Informatica Lima" userId="b77af7bd85500281" providerId="LiveId" clId="{C21057EC-3F03-4F80-9957-6FBCFF7190C1}" dt="2024-03-27T23:48:56.407" v="2" actId="478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54.672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C21057EC-3F03-4F80-9957-6FBCFF7190C1}" dt="2024-03-27T23:49:54.672" v="20" actId="962"/>
          <ac:picMkLst>
            <pc:docMk/>
            <pc:sldMk cId="3432517485" sldId="271"/>
            <ac:picMk id="3" creationId="{3059BEDD-C23C-8EFE-63C0-7586C382356F}"/>
          </ac:picMkLst>
        </pc:picChg>
        <pc:picChg chg="del">
          <ac:chgData name="Neemias Informatica Lima" userId="b77af7bd85500281" providerId="LiveId" clId="{C21057EC-3F03-4F80-9957-6FBCFF7190C1}" dt="2024-03-27T23:48:57.711" v="3" actId="478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03.137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C21057EC-3F03-4F80-9957-6FBCFF7190C1}" dt="2024-03-27T23:50:03.137" v="23" actId="962"/>
          <ac:picMkLst>
            <pc:docMk/>
            <pc:sldMk cId="3149250156" sldId="272"/>
            <ac:picMk id="3" creationId="{8E715100-16C6-623C-FABF-B17C109D94D2}"/>
          </ac:picMkLst>
        </pc:picChg>
        <pc:picChg chg="del">
          <ac:chgData name="Neemias Informatica Lima" userId="b77af7bd85500281" providerId="LiveId" clId="{C21057EC-3F03-4F80-9957-6FBCFF7190C1}" dt="2024-03-27T23:48:59.222" v="4" actId="478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11.005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C21057EC-3F03-4F80-9957-6FBCFF7190C1}" dt="2024-03-27T23:50:11.005" v="26" actId="962"/>
          <ac:picMkLst>
            <pc:docMk/>
            <pc:sldMk cId="316013847" sldId="273"/>
            <ac:picMk id="3" creationId="{F20FF196-88C0-FF2B-7951-3976E958BA84}"/>
          </ac:picMkLst>
        </pc:picChg>
        <pc:picChg chg="del">
          <ac:chgData name="Neemias Informatica Lima" userId="b77af7bd85500281" providerId="LiveId" clId="{C21057EC-3F03-4F80-9957-6FBCFF7190C1}" dt="2024-03-27T23:49:01.180" v="5" actId="478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2.859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C21057EC-3F03-4F80-9957-6FBCFF7190C1}" dt="2024-03-27T23:50:22.859" v="29" actId="962"/>
          <ac:picMkLst>
            <pc:docMk/>
            <pc:sldMk cId="2095798754" sldId="274"/>
            <ac:picMk id="3" creationId="{93522D47-D208-7C00-4809-291A3C85AA07}"/>
          </ac:picMkLst>
        </pc:picChg>
        <pc:picChg chg="del">
          <ac:chgData name="Neemias Informatica Lima" userId="b77af7bd85500281" providerId="LiveId" clId="{C21057EC-3F03-4F80-9957-6FBCFF7190C1}" dt="2024-03-27T23:49:02.952" v="6" actId="478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9.390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21057EC-3F03-4F80-9957-6FBCFF7190C1}" dt="2024-03-27T23:50:29.390" v="32" actId="962"/>
          <ac:picMkLst>
            <pc:docMk/>
            <pc:sldMk cId="2869687810" sldId="275"/>
            <ac:picMk id="3" creationId="{E27BEED5-DB2F-B0C4-3A3B-4AC40B5B5D0E}"/>
          </ac:picMkLst>
        </pc:picChg>
        <pc:picChg chg="del">
          <ac:chgData name="Neemias Informatica Lima" userId="b77af7bd85500281" providerId="LiveId" clId="{C21057EC-3F03-4F80-9957-6FBCFF7190C1}" dt="2024-03-27T23:49:04.865" v="7" actId="478"/>
          <ac:picMkLst>
            <pc:docMk/>
            <pc:sldMk cId="2869687810" sldId="275"/>
            <ac:picMk id="4" creationId="{58ECAD48-541C-FF69-5E6A-3C33E3282D8A}"/>
          </ac:picMkLst>
        </pc:picChg>
      </pc:sldChg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05.153" v="11" actId="962"/>
        <pc:sldMkLst>
          <pc:docMk/>
          <pc:sldMk cId="358973637" sldId="268"/>
        </pc:sldMkLst>
        <pc:picChg chg="del">
          <ac:chgData name="Neemias Informatica Lima" userId="b77af7bd85500281" providerId="LiveId" clId="{3C8A559E-649C-4E02-A482-9A77A498EB0A}" dt="2024-04-03T23:10:30.578" v="0" actId="478"/>
          <ac:picMkLst>
            <pc:docMk/>
            <pc:sldMk cId="358973637" sldId="268"/>
            <ac:picMk id="3" creationId="{EF1EE48D-52BE-C32D-0932-8A124CB9A28D}"/>
          </ac:picMkLst>
        </pc:picChg>
        <pc:picChg chg="add mod">
          <ac:chgData name="Neemias Informatica Lima" userId="b77af7bd85500281" providerId="LiveId" clId="{3C8A559E-649C-4E02-A482-9A77A498EB0A}" dt="2024-04-03T23:11:05.153" v="11" actId="962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16.452" v="14" actId="962"/>
        <pc:sldMkLst>
          <pc:docMk/>
          <pc:sldMk cId="2824977652" sldId="269"/>
        </pc:sldMkLst>
        <pc:picChg chg="del">
          <ac:chgData name="Neemias Informatica Lima" userId="b77af7bd85500281" providerId="LiveId" clId="{3C8A559E-649C-4E02-A482-9A77A498EB0A}" dt="2024-04-03T23:10:31.586" v="1" actId="478"/>
          <ac:picMkLst>
            <pc:docMk/>
            <pc:sldMk cId="2824977652" sldId="269"/>
            <ac:picMk id="3" creationId="{30533313-0C8C-BC70-E12D-17CC431BF175}"/>
          </ac:picMkLst>
        </pc:picChg>
        <pc:picChg chg="add mod">
          <ac:chgData name="Neemias Informatica Lima" userId="b77af7bd85500281" providerId="LiveId" clId="{3C8A559E-649C-4E02-A482-9A77A498EB0A}" dt="2024-04-03T23:11:16.452" v="14" actId="962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24.381" v="17" actId="962"/>
        <pc:sldMkLst>
          <pc:docMk/>
          <pc:sldMk cId="191442360" sldId="270"/>
        </pc:sldMkLst>
        <pc:picChg chg="del">
          <ac:chgData name="Neemias Informatica Lima" userId="b77af7bd85500281" providerId="LiveId" clId="{3C8A559E-649C-4E02-A482-9A77A498EB0A}" dt="2024-04-03T23:10:32.715" v="2" actId="478"/>
          <ac:picMkLst>
            <pc:docMk/>
            <pc:sldMk cId="191442360" sldId="270"/>
            <ac:picMk id="3" creationId="{D85D7B3B-A3E3-9BF6-2764-48EA44BE7F29}"/>
          </ac:picMkLst>
        </pc:picChg>
        <pc:picChg chg="add mod">
          <ac:chgData name="Neemias Informatica Lima" userId="b77af7bd85500281" providerId="LiveId" clId="{3C8A559E-649C-4E02-A482-9A77A498EB0A}" dt="2024-04-03T23:11:24.381" v="17" actId="962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38.512" v="20" actId="962"/>
        <pc:sldMkLst>
          <pc:docMk/>
          <pc:sldMk cId="3432517485" sldId="271"/>
        </pc:sldMkLst>
        <pc:picChg chg="del">
          <ac:chgData name="Neemias Informatica Lima" userId="b77af7bd85500281" providerId="LiveId" clId="{3C8A559E-649C-4E02-A482-9A77A498EB0A}" dt="2024-04-03T23:10:33.868" v="3" actId="478"/>
          <ac:picMkLst>
            <pc:docMk/>
            <pc:sldMk cId="3432517485" sldId="271"/>
            <ac:picMk id="3" creationId="{3059BEDD-C23C-8EFE-63C0-7586C382356F}"/>
          </ac:picMkLst>
        </pc:picChg>
        <pc:picChg chg="add mod">
          <ac:chgData name="Neemias Informatica Lima" userId="b77af7bd85500281" providerId="LiveId" clId="{3C8A559E-649C-4E02-A482-9A77A498EB0A}" dt="2024-04-03T23:11:38.512" v="20" actId="962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46.185" v="23" actId="962"/>
        <pc:sldMkLst>
          <pc:docMk/>
          <pc:sldMk cId="3149250156" sldId="272"/>
        </pc:sldMkLst>
        <pc:picChg chg="del">
          <ac:chgData name="Neemias Informatica Lima" userId="b77af7bd85500281" providerId="LiveId" clId="{3C8A559E-649C-4E02-A482-9A77A498EB0A}" dt="2024-04-03T23:10:35.472" v="4" actId="478"/>
          <ac:picMkLst>
            <pc:docMk/>
            <pc:sldMk cId="3149250156" sldId="272"/>
            <ac:picMk id="3" creationId="{8E715100-16C6-623C-FABF-B17C109D94D2}"/>
          </ac:picMkLst>
        </pc:picChg>
        <pc:picChg chg="add mod">
          <ac:chgData name="Neemias Informatica Lima" userId="b77af7bd85500281" providerId="LiveId" clId="{3C8A559E-649C-4E02-A482-9A77A498EB0A}" dt="2024-04-03T23:11:46.185" v="23" actId="962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56.398" v="26" actId="962"/>
        <pc:sldMkLst>
          <pc:docMk/>
          <pc:sldMk cId="316013847" sldId="273"/>
        </pc:sldMkLst>
        <pc:picChg chg="del">
          <ac:chgData name="Neemias Informatica Lima" userId="b77af7bd85500281" providerId="LiveId" clId="{3C8A559E-649C-4E02-A482-9A77A498EB0A}" dt="2024-04-03T23:10:37.740" v="5" actId="478"/>
          <ac:picMkLst>
            <pc:docMk/>
            <pc:sldMk cId="316013847" sldId="273"/>
            <ac:picMk id="3" creationId="{F20FF196-88C0-FF2B-7951-3976E958BA84}"/>
          </ac:picMkLst>
        </pc:picChg>
        <pc:picChg chg="add mod">
          <ac:chgData name="Neemias Informatica Lima" userId="b77af7bd85500281" providerId="LiveId" clId="{3C8A559E-649C-4E02-A482-9A77A498EB0A}" dt="2024-04-03T23:11:56.398" v="26" actId="962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3C8A559E-649C-4E02-A482-9A77A498EB0A}" dt="2024-04-03T23:12:04.916" v="29" actId="962"/>
        <pc:sldMkLst>
          <pc:docMk/>
          <pc:sldMk cId="2095798754" sldId="274"/>
        </pc:sldMkLst>
        <pc:picChg chg="del">
          <ac:chgData name="Neemias Informatica Lima" userId="b77af7bd85500281" providerId="LiveId" clId="{3C8A559E-649C-4E02-A482-9A77A498EB0A}" dt="2024-04-03T23:10:39.136" v="6" actId="478"/>
          <ac:picMkLst>
            <pc:docMk/>
            <pc:sldMk cId="2095798754" sldId="274"/>
            <ac:picMk id="3" creationId="{93522D47-D208-7C00-4809-291A3C85AA07}"/>
          </ac:picMkLst>
        </pc:picChg>
        <pc:picChg chg="add mod">
          <ac:chgData name="Neemias Informatica Lima" userId="b77af7bd85500281" providerId="LiveId" clId="{3C8A559E-649C-4E02-A482-9A77A498EB0A}" dt="2024-04-03T23:12:04.916" v="29" actId="962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3C8A559E-649C-4E02-A482-9A77A498EB0A}" dt="2024-04-05T09:42:34.558" v="45" actId="962"/>
        <pc:sldMkLst>
          <pc:docMk/>
          <pc:sldMk cId="2869687810" sldId="275"/>
        </pc:sldMkLst>
        <pc:picChg chg="add mod">
          <ac:chgData name="Neemias Informatica Lima" userId="b77af7bd85500281" providerId="LiveId" clId="{3C8A559E-649C-4E02-A482-9A77A498EB0A}" dt="2024-04-05T09:42:34.558" v="45" actId="962"/>
          <ac:picMkLst>
            <pc:docMk/>
            <pc:sldMk cId="2869687810" sldId="275"/>
            <ac:picMk id="3" creationId="{0A04D337-83EA-5068-6D64-9AD9E8FFBE37}"/>
          </ac:picMkLst>
        </pc:picChg>
        <pc:picChg chg="del">
          <ac:chgData name="Neemias Informatica Lima" userId="b77af7bd85500281" providerId="LiveId" clId="{3C8A559E-649C-4E02-A482-9A77A498EB0A}" dt="2024-04-03T23:10:40.427" v="7" actId="478"/>
          <ac:picMkLst>
            <pc:docMk/>
            <pc:sldMk cId="2869687810" sldId="275"/>
            <ac:picMk id="3" creationId="{E27BEED5-DB2F-B0C4-3A3B-4AC40B5B5D0E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05/04/2024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05/04/2024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05/04/2024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05/04/2024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05/04/2024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05/04/2024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05/04/2024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05/04/2024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05/04/2024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05/04/2024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05/04/2024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05/04/2024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01ECB8C6-2D32-3D18-D462-CFAACDF47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3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2" name="Imagem 1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783DFADE-421C-D1FF-0C9E-71BCB0E362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8"/>
          <a:stretch/>
        </p:blipFill>
        <p:spPr>
          <a:xfrm>
            <a:off x="0" y="2099733"/>
            <a:ext cx="12192000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EA147FE9-5754-0650-4883-84FF8C405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7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49A3049E-625E-F394-8E74-1743CC4A1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14C14DB5-949E-6AD6-8695-90831A8FF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1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0123964C-45FF-72D5-0252-A083A0E14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5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F3DA6304-45AA-8C46-3D62-4F4B0284E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">
            <a:extLst>
              <a:ext uri="{FF2B5EF4-FFF2-40B4-BE49-F238E27FC236}">
                <a16:creationId xmlns:a16="http://schemas.microsoft.com/office/drawing/2014/main" id="{FECF9B70-3286-F50C-92B1-4111574D6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 com confiança média">
            <a:extLst>
              <a:ext uri="{FF2B5EF4-FFF2-40B4-BE49-F238E27FC236}">
                <a16:creationId xmlns:a16="http://schemas.microsoft.com/office/drawing/2014/main" id="{0A04D337-83EA-5068-6D64-9AD9E8FFB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8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 com confiança média">
            <a:extLst>
              <a:ext uri="{FF2B5EF4-FFF2-40B4-BE49-F238E27FC236}">
                <a16:creationId xmlns:a16="http://schemas.microsoft.com/office/drawing/2014/main" id="{54BC2B55-1883-1F5D-D2E1-B1669F7F1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8220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801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2024-04-05T09:43:02Z</dcterms:modified>
</cp:coreProperties>
</file>