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057EC-3F03-4F80-9957-6FBCFF7190C1}" v="9" dt="2024-03-27T23:50:36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EF1EE48D-52BE-C32D-0932-8A124CB9A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30533313-0C8C-BC70-E12D-17CC431BF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D85D7B3B-A3E3-9BF6-2764-48EA44BE7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3059BEDD-C23C-8EFE-63C0-7586C3823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&#10;&#10;Descrição gerada automaticamente">
            <a:extLst>
              <a:ext uri="{FF2B5EF4-FFF2-40B4-BE49-F238E27FC236}">
                <a16:creationId xmlns:a16="http://schemas.microsoft.com/office/drawing/2014/main" id="{8E715100-16C6-623C-FABF-B17C109D9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20FF196-88C0-FF2B-7951-3976E958B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93522D47-D208-7C00-4809-291A3C85A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27BEED5-DB2F-B0C4-3A3B-4AC40B5B5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5E5720AA-5BAF-86D2-B698-230206017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22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793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2024-03-27T23:50:43Z</dcterms:modified>
</cp:coreProperties>
</file>