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76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49C78-CE0A-4354-A651-C35E43CA0612}" v="11" dt="2024-03-22T09:38:35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22/03/2024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F5E02EA6-DB55-D2F1-1425-021ECF9E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FFE4DFC-F515-1320-800C-EEF2CBB4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0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A364AA6E-5C6E-16F5-D553-167D666C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de texto no celular&#10;&#10;Descrição gerada automaticamente com confiança média">
            <a:extLst>
              <a:ext uri="{FF2B5EF4-FFF2-40B4-BE49-F238E27FC236}">
                <a16:creationId xmlns:a16="http://schemas.microsoft.com/office/drawing/2014/main" id="{0BDCC209-DE05-F2EA-171A-8926182B5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F8927ADC-266B-6649-A581-6318D50D8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685F037E-8261-1320-F0FF-D40B2424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69CB348C-3EF2-5462-F82C-F105063BC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EE7802C-87C7-1496-E402-FAEA83D64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58ECAD48-541C-FF69-5E6A-3C33E3282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C8FFCD6-CF72-3822-2031-AA03C1D4D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792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2024-03-22T09:38:41Z</dcterms:modified>
</cp:coreProperties>
</file>