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3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379BFD-BE67-1A3B-250C-8D50060B8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1588226-8F1C-3562-3DF4-E74A794F60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A512436-FE86-5335-A3DE-7894EE070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7055-21CA-4A60-B64C-76B7E3EDE50A}" type="datetimeFigureOut">
              <a:rPr lang="pt-BR" smtClean="0"/>
              <a:t>15/03/2024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4F2F624-D342-2CC1-09DC-9FD32B617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29B77AE-B2CC-E362-2CA6-C9EB10509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65A7F-59FC-48BF-A738-7C29618B27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4725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DB5CB1-D56B-3CCF-CF76-4B24B0A14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F6A003A-2EC4-15FD-E16E-823E1C410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F498891-3A8A-25C7-2FBB-D0A8FEA80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7055-21CA-4A60-B64C-76B7E3EDE50A}" type="datetimeFigureOut">
              <a:rPr lang="pt-BR" smtClean="0"/>
              <a:t>15/03/2024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05AE5FA-4585-CA8D-CF82-5458D60C0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F14DD15-763E-00C7-E997-56A6CF77C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65A7F-59FC-48BF-A738-7C29618B27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1671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D7F8E47-E4A3-F4C1-26F6-E8E1ABFBC7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50779B4-95FE-0E2F-0313-39886B1437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7BBEF7-0352-BE9C-9248-3580527F7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7055-21CA-4A60-B64C-76B7E3EDE50A}" type="datetimeFigureOut">
              <a:rPr lang="pt-BR" smtClean="0"/>
              <a:t>15/03/2024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FD3818F-0EF4-FC1A-1F42-1B9C4DC82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F3BD7A-033C-24A9-B264-A83EFCE36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65A7F-59FC-48BF-A738-7C29618B27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612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BFBB26-711C-95F9-172D-7A166CBF5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BD2DE2-62AF-4077-ACC0-FB10F10A5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F096160-A086-22A2-3CDE-B30326E82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7055-21CA-4A60-B64C-76B7E3EDE50A}" type="datetimeFigureOut">
              <a:rPr lang="pt-BR" smtClean="0"/>
              <a:t>15/03/2024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32811F-065D-90C8-0922-6ECEFB59C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467A4A4-6685-7DBE-008A-2F86C10F3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65A7F-59FC-48BF-A738-7C29618B27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3526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F2D2CA-CE8E-A048-C794-342BDE5D4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CEA72EE-BE19-E1EF-5E12-94E7773AC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5E09930-F349-6423-B416-878321954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7055-21CA-4A60-B64C-76B7E3EDE50A}" type="datetimeFigureOut">
              <a:rPr lang="pt-BR" smtClean="0"/>
              <a:t>15/03/2024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3ACEAD9-3B0C-A178-884A-6365D6EE2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F55AB23-5552-9223-F588-4CA5A0116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65A7F-59FC-48BF-A738-7C29618B27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7376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9D85C7-64AF-31D2-2C7D-C6C7B0B49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B257C4-E0EE-F180-22BF-D078A6692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138342E-27F1-ABB7-E86A-987BD8C343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6820507-2DE0-41FF-7EC8-568D58F3F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7055-21CA-4A60-B64C-76B7E3EDE50A}" type="datetimeFigureOut">
              <a:rPr lang="pt-BR" smtClean="0"/>
              <a:t>15/03/2024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5DE7C72-3A25-2AE4-849D-A7C871082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B02961A-9BB2-B777-B95C-01A2B4AEB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65A7F-59FC-48BF-A738-7C29618B27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1293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9784B7-23D7-35A9-4F81-F16786D78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AD10958-008E-3312-0377-944AB8E33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3E2A79C-981E-F5B3-C54B-03C104C6BD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930A970-34C3-D66C-3ADA-E1BECF015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117FEA1-698B-B5E8-1346-D1AA659C68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4D58453-B840-6E72-34CC-83288EFFC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7055-21CA-4A60-B64C-76B7E3EDE50A}" type="datetimeFigureOut">
              <a:rPr lang="pt-BR" smtClean="0"/>
              <a:t>15/03/2024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E9B1E5A-EA66-4149-58E2-AF808B939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2270935-9B6F-AC8F-727F-E93CA655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65A7F-59FC-48BF-A738-7C29618B27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3668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838E67-C496-FE35-5802-1542F88F9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ACD7496-0A7A-B36A-A74F-21DB15B28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7055-21CA-4A60-B64C-76B7E3EDE50A}" type="datetimeFigureOut">
              <a:rPr lang="pt-BR" smtClean="0"/>
              <a:t>15/03/2024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DC9BD7C-3AD3-AA32-BCCD-BB747063B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2CF3CDE-D294-876C-A6B4-5BD850836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65A7F-59FC-48BF-A738-7C29618B27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1166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5810A5F-C3E8-95F8-EEFD-616D7B966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7055-21CA-4A60-B64C-76B7E3EDE50A}" type="datetimeFigureOut">
              <a:rPr lang="pt-BR" smtClean="0"/>
              <a:t>15/03/2024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EFFEF75-0551-16C4-8333-AB68FFE81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8447F12-B8E1-B58B-29B8-A0903DDC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65A7F-59FC-48BF-A738-7C29618B27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3975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5FBC48-2EC7-7BEB-69FF-7906F08A1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132AEB9-2D64-2172-6D88-6AE01E7BB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80752D-91F0-F1E7-20C7-E395F31900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A9C9E2A-7422-BB51-645C-A280525C1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7055-21CA-4A60-B64C-76B7E3EDE50A}" type="datetimeFigureOut">
              <a:rPr lang="pt-BR" smtClean="0"/>
              <a:t>15/03/2024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D58FC6C-A312-BBF8-2433-A3E8589E5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8EE2400-E877-06FC-02CB-C042B141B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65A7F-59FC-48BF-A738-7C29618B27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6529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7DFF8A-4CE6-8F73-F2AE-E62BAE6D3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62151D0-A2FB-CE86-F617-E37A473280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DEA4DAB-E438-3939-209A-42EA5582B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C346A6D-6B35-F2F9-4A00-FC3F6E3D2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7055-21CA-4A60-B64C-76B7E3EDE50A}" type="datetimeFigureOut">
              <a:rPr lang="pt-BR" smtClean="0"/>
              <a:t>15/03/2024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89CF20D-89BC-5FAF-32A5-DCCC07D3D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15ECAD7-D869-5A6B-83EE-9AFE0FD93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65A7F-59FC-48BF-A738-7C29618B27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2574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E99F5AD-88AA-4A36-57F7-B50801805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6E1099E-0872-0B7E-EA79-0087BE0A1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060662D-C7F2-A720-5DA5-1C4BED13C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3D7055-21CA-4A60-B64C-76B7E3EDE50A}" type="datetimeFigureOut">
              <a:rPr lang="pt-BR" smtClean="0"/>
              <a:t>15/03/2024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2897A6A-9B46-5836-B8C1-35F803EFA9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3A47DA0-0B7A-9237-C301-1366467A15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365A7F-59FC-48BF-A738-7C29618B27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74746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">
            <a:extLst>
              <a:ext uri="{FF2B5EF4-FFF2-40B4-BE49-F238E27FC236}">
                <a16:creationId xmlns:a16="http://schemas.microsoft.com/office/drawing/2014/main" id="{B274E9E4-0B2B-0D2B-F223-F3A360582C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68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1">
            <a:extLst>
              <a:ext uri="{FF2B5EF4-FFF2-40B4-BE49-F238E27FC236}">
                <a16:creationId xmlns:a16="http://schemas.microsoft.com/office/drawing/2014/main" id="{189FE911-7930-0ED8-A660-4C1DBA62A1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53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">
            <a:extLst>
              <a:ext uri="{FF2B5EF4-FFF2-40B4-BE49-F238E27FC236}">
                <a16:creationId xmlns:a16="http://schemas.microsoft.com/office/drawing/2014/main" id="{0D6F3948-A2D3-F0C2-9A1E-CE453B9AF7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81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">
            <a:extLst>
              <a:ext uri="{FF2B5EF4-FFF2-40B4-BE49-F238E27FC236}">
                <a16:creationId xmlns:a16="http://schemas.microsoft.com/office/drawing/2014/main" id="{65ADD766-04CA-3DD7-9A29-958E5CC765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45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">
            <a:extLst>
              <a:ext uri="{FF2B5EF4-FFF2-40B4-BE49-F238E27FC236}">
                <a16:creationId xmlns:a16="http://schemas.microsoft.com/office/drawing/2014/main" id="{BC8207CC-BEF6-0A8E-01F9-034D6B0DAA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07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5">
            <a:extLst>
              <a:ext uri="{FF2B5EF4-FFF2-40B4-BE49-F238E27FC236}">
                <a16:creationId xmlns:a16="http://schemas.microsoft.com/office/drawing/2014/main" id="{D193169C-447F-EC00-523E-FCB71C38A1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14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6">
            <a:extLst>
              <a:ext uri="{FF2B5EF4-FFF2-40B4-BE49-F238E27FC236}">
                <a16:creationId xmlns:a16="http://schemas.microsoft.com/office/drawing/2014/main" id="{93B1A96D-8B5D-F863-41B9-B15B5278B5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2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7">
            <a:extLst>
              <a:ext uri="{FF2B5EF4-FFF2-40B4-BE49-F238E27FC236}">
                <a16:creationId xmlns:a16="http://schemas.microsoft.com/office/drawing/2014/main" id="{53AF58B5-9496-0346-43C6-E52490AEFD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921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9">
            <a:extLst>
              <a:ext uri="{FF2B5EF4-FFF2-40B4-BE49-F238E27FC236}">
                <a16:creationId xmlns:a16="http://schemas.microsoft.com/office/drawing/2014/main" id="{ECA9082E-E3EC-5D37-6B94-D5783DB861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75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0">
            <a:extLst>
              <a:ext uri="{FF2B5EF4-FFF2-40B4-BE49-F238E27FC236}">
                <a16:creationId xmlns:a16="http://schemas.microsoft.com/office/drawing/2014/main" id="{6A713D88-1D9F-72A4-4F5C-A74EE54E24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98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FRANCISCO MORAIS</dc:creator>
  <cp:lastModifiedBy>FRANCISCO MORAIS</cp:lastModifiedBy>
  <cp:revision>1</cp:revision>
  <dcterms:created xsi:type="dcterms:W3CDTF">2024-03-15T13:04:21Z</dcterms:created>
  <dcterms:modified xsi:type="dcterms:W3CDTF">2024-03-15T13:08:26Z</dcterms:modified>
</cp:coreProperties>
</file>