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7C818B-8641-4512-94C3-7442CF5DC4CB}" v="9" dt="2024-03-08T00:03:51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07/03/2024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15F6BA31-47E4-44D1-EE9A-4034C7EA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04638C4-3C01-A2DE-ACF5-EE85F0AC9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BB8D436-5614-BD02-F7EA-C40EC6C3E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F176DB34-6ED8-852F-8A12-A2F2C80E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F9E21D53-998A-86F6-E581-0C38AF80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7CD6945-4DB8-1345-3361-13070794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0B0A1116-192A-AF0A-F522-0DF791D4A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FCDFD32-75FF-8DAF-90A3-760B48554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092BB191-A1D1-B1EC-B8B4-7A736C158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789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2024-03-08T00:04:00Z</dcterms:modified>
</cp:coreProperties>
</file>