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A2D56-F68C-4208-AC8B-10DDB8EEC873}" v="10" dt="2024-03-01T10:37:49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0238AFE7-D10B-05B2-D10C-FDBF4A4C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374EC5B5-AC15-38EB-7DCC-213F7526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E3835FAC-7A2D-0D5E-221E-F8037F65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4DBCE222-40A8-BFA6-32C0-55486F9E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DE3ACD6-D2CE-6DF6-5318-EDB9BFAD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67A3A541-6BF5-E646-79BB-6ACD81E3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10B6153-6733-B8B6-FE00-FECE39EA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8AF1FF2E-133A-FB77-1EAB-1C87264D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5444F1E-1142-327E-0EBA-854BC456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2024-03-01T10:37:57Z</dcterms:modified>
</cp:coreProperties>
</file>