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4988" autoAdjust="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A0D513-7D13-32E4-6C76-791637242B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EBEA665-6603-3101-3906-5225E604AF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A3C3BE-B1BF-6FD1-B9D6-C6F256D6D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1E14-1049-468B-926C-21AEFE0C675F}" type="datetimeFigureOut">
              <a:rPr lang="pt-BR" smtClean="0"/>
              <a:t>22/02/2024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BC2ABD6-5E9B-5698-6014-F74033F42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3C55DC5-A16A-DF02-CB9F-9635EF7D0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F831-399B-48BF-97EC-9F8C2C31DA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8410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1D8EAB-F54F-4044-4992-164167CE7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8DE295B-1111-25C2-F4FF-244F40907C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900A55-44A6-18BF-C8BF-BC77F0EE3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1E14-1049-468B-926C-21AEFE0C675F}" type="datetimeFigureOut">
              <a:rPr lang="pt-BR" smtClean="0"/>
              <a:t>22/02/2024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EF2F60-6280-DE2E-3EEF-9139A1765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CE39FA-9E00-CD3E-12EB-002F73590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F831-399B-48BF-97EC-9F8C2C31DA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5707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7ED2B70-09C6-074A-79FF-819E1A96B0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BC15B6C-7FDA-2A93-4767-EA5BEFBE81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8A805C-3C6E-7ABC-50FF-D9C0BE76E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1E14-1049-468B-926C-21AEFE0C675F}" type="datetimeFigureOut">
              <a:rPr lang="pt-BR" smtClean="0"/>
              <a:t>22/02/2024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DB0DA37-DC57-BDB1-F41F-00799CA18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BD1617-F54A-8823-2596-3A6FE0287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F831-399B-48BF-97EC-9F8C2C31DA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7785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481089-6D96-95A5-6BC5-175FE5753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A89D91D-5802-7F55-8E23-A70422292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2BF8F0-1ED1-3376-99C0-CE4F8FC4E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1E14-1049-468B-926C-21AEFE0C675F}" type="datetimeFigureOut">
              <a:rPr lang="pt-BR" smtClean="0"/>
              <a:t>22/02/2024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8F78F9-685D-406C-BCA1-97290C0F2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FF9482-A3A0-45CB-CA28-615FCD33A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F831-399B-48BF-97EC-9F8C2C31DA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1085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B4DC04-5F4D-CD6D-DC25-1664CBEED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837E3A6-89DB-3FC5-58EE-42767A6A5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608DDD1-5F5E-79A2-73BA-815646026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1E14-1049-468B-926C-21AEFE0C675F}" type="datetimeFigureOut">
              <a:rPr lang="pt-BR" smtClean="0"/>
              <a:t>22/02/2024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9821805-7FAC-4ED7-BA1C-F2DE9DEEB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BD277FC-EFC1-A2E3-716B-1B28ECAB5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F831-399B-48BF-97EC-9F8C2C31DA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9981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14AB09-2031-4080-8110-C2E121259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17FAB2-B05E-5CBB-3A9B-CDBE04F4E1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3E2D71E-6CCD-B484-209C-72085E8BF2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07C48C6-0AD7-A28A-AAB9-4ADE2D331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1E14-1049-468B-926C-21AEFE0C675F}" type="datetimeFigureOut">
              <a:rPr lang="pt-BR" smtClean="0"/>
              <a:t>22/02/2024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80D8625-22CD-B6BE-448B-4A67258D9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7B8397C-F150-61C6-0C3E-385A3B167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F831-399B-48BF-97EC-9F8C2C31DA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1993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EEC984-CE98-D6B0-8663-5B7C6F6B5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E61CF7-7EC4-6E90-184E-21A7A2023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681F8AA-8048-9BDC-96BF-AF41F1C142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4BCA382-E909-7F7D-E3A3-D4752221D0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23652EE-715A-B1D4-3654-AE0FA4030E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FD414A5-6F71-722B-86E8-1BD2D65CC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1E14-1049-468B-926C-21AEFE0C675F}" type="datetimeFigureOut">
              <a:rPr lang="pt-BR" smtClean="0"/>
              <a:t>22/02/2024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ED4766A-1358-0B2F-09A1-760FBEDFA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A055F48-5FA9-7E4D-A490-6FE5F460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F831-399B-48BF-97EC-9F8C2C31DA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4884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B88C9B-60E5-E4DF-05B0-061BB39CB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0E4E8FD-8FA8-CD07-8EDC-9BE29166E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1E14-1049-468B-926C-21AEFE0C675F}" type="datetimeFigureOut">
              <a:rPr lang="pt-BR" smtClean="0"/>
              <a:t>22/02/2024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98A111D-A591-5EB4-C9C3-24BED97F2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04DFDC7-32D0-65F4-E838-795E76F08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F831-399B-48BF-97EC-9F8C2C31DA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7736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0C22084-4F14-7C51-7961-8A4971B5A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1E14-1049-468B-926C-21AEFE0C675F}" type="datetimeFigureOut">
              <a:rPr lang="pt-BR" smtClean="0"/>
              <a:t>22/02/2024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948E795-8D8C-7851-DD64-3BB85CCA1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67CA866-5A33-D629-69B7-5123C71FF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F831-399B-48BF-97EC-9F8C2C31DA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6806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755C26-754E-193E-8942-AA3C5079E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24F9EA-4B89-5D9C-F5FB-8DE6CD211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98EF447-7954-4BCA-788F-7F687B6963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61D2AE9-D64F-E8B8-9B30-33629F3E6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1E14-1049-468B-926C-21AEFE0C675F}" type="datetimeFigureOut">
              <a:rPr lang="pt-BR" smtClean="0"/>
              <a:t>22/02/2024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025CCC2-9FF1-B53B-F4A9-0BFA9ED00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CD3EC54-BB2C-5C58-F11C-FF6D2BC6A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F831-399B-48BF-97EC-9F8C2C31DA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1638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3F5352-1F70-2B60-29B1-D79919DAD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4CF93BB-6EF0-244B-3FE5-4E2CFE2139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6F1A93B-16B8-949C-D1DB-1F7EB08E74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BE379CD-9DCF-C937-A695-2CBDAC5E1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91E14-1049-468B-926C-21AEFE0C675F}" type="datetimeFigureOut">
              <a:rPr lang="pt-BR" smtClean="0"/>
              <a:t>22/02/2024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B5C1119-5020-2A01-A612-FF5B1C476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9A15EE5-79CE-8325-D187-2B5F262D0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F831-399B-48BF-97EC-9F8C2C31DA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153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9C826D2-83BD-1749-7330-3685C926E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4E23B05-FF70-8966-D909-A2B7BED5E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79632E9-0968-BFED-86C8-765C8C57C4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91E14-1049-468B-926C-21AEFE0C675F}" type="datetimeFigureOut">
              <a:rPr lang="pt-BR" smtClean="0"/>
              <a:t>22/02/2024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8B4DE1F-370D-3F32-DF9C-0DF071EF7F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3E0D0F0-88CB-F914-DF98-BA5A2D77EE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F831-399B-48BF-97EC-9F8C2C31DA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8256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4998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8050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4045429" y="1003223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1º TRIMESTRE DE 2024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DF6AA3-2CCB-4FD9-5665-40164418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99733"/>
            <a:ext cx="12192001" cy="4766125"/>
          </a:xfrm>
          <a:prstGeom prst="rect">
            <a:avLst/>
          </a:prstGeom>
        </p:spPr>
      </p:pic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EE65DC65-7443-7949-311D-6931CE7521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16"/>
          <a:stretch/>
        </p:blipFill>
        <p:spPr>
          <a:xfrm>
            <a:off x="-2" y="2103169"/>
            <a:ext cx="12192000" cy="475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8713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4468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0480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6205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657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021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2581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11188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17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Pablo Monsoar</dc:creator>
  <cp:keywords>INFOLIÇÃO</cp:keywords>
  <cp:lastModifiedBy>Neemias Informatica Lima</cp:lastModifiedBy>
  <cp:revision>8</cp:revision>
  <dcterms:created xsi:type="dcterms:W3CDTF">2024-02-01T09:16:28Z</dcterms:created>
  <dcterms:modified xsi:type="dcterms:W3CDTF">2024-02-22T23:38:40Z</dcterms:modified>
</cp:coreProperties>
</file>