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C34782-8989-4813-A7BF-D8AC51B88D73}" v="1" dt="2024-02-16T17:00:29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16/02/2024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">
            <a:extLst>
              <a:ext uri="{FF2B5EF4-FFF2-40B4-BE49-F238E27FC236}">
                <a16:creationId xmlns:a16="http://schemas.microsoft.com/office/drawing/2014/main" id="{37B5B13C-1256-BDA3-D1A8-CFA0C09A3D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E65DC65-7443-7949-311D-6931CE75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-2" y="2103169"/>
            <a:ext cx="12192000" cy="47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2">
            <a:extLst>
              <a:ext uri="{FF2B5EF4-FFF2-40B4-BE49-F238E27FC236}">
                <a16:creationId xmlns:a16="http://schemas.microsoft.com/office/drawing/2014/main" id="{D4087A98-B14D-6A80-62F9-BAD119611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3">
            <a:extLst>
              <a:ext uri="{FF2B5EF4-FFF2-40B4-BE49-F238E27FC236}">
                <a16:creationId xmlns:a16="http://schemas.microsoft.com/office/drawing/2014/main" id="{654B64AF-9097-E57E-EAE3-CD05AF7EEC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4">
            <a:extLst>
              <a:ext uri="{FF2B5EF4-FFF2-40B4-BE49-F238E27FC236}">
                <a16:creationId xmlns:a16="http://schemas.microsoft.com/office/drawing/2014/main" id="{17AE593F-2481-BF53-D8EF-99FD3130EF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5">
            <a:extLst>
              <a:ext uri="{FF2B5EF4-FFF2-40B4-BE49-F238E27FC236}">
                <a16:creationId xmlns:a16="http://schemas.microsoft.com/office/drawing/2014/main" id="{87776679-717A-2A93-D5F5-5B0B138DAC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6">
            <a:extLst>
              <a:ext uri="{FF2B5EF4-FFF2-40B4-BE49-F238E27FC236}">
                <a16:creationId xmlns:a16="http://schemas.microsoft.com/office/drawing/2014/main" id="{95B5AD6D-BFF6-1AE5-5DF6-35F965A146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7">
            <a:extLst>
              <a:ext uri="{FF2B5EF4-FFF2-40B4-BE49-F238E27FC236}">
                <a16:creationId xmlns:a16="http://schemas.microsoft.com/office/drawing/2014/main" id="{12011E63-BFB0-4B4B-D6E1-4D6C5B3B8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8">
            <a:extLst>
              <a:ext uri="{FF2B5EF4-FFF2-40B4-BE49-F238E27FC236}">
                <a16:creationId xmlns:a16="http://schemas.microsoft.com/office/drawing/2014/main" id="{85F8105F-5E64-E7FC-44FF-B97E2C22B9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FBF40610-BE54-E5B1-FAFA-C56A7CBD85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220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773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2024-02-16T17:00:49Z</dcterms:modified>
</cp:coreProperties>
</file>